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256" r:id="rId2"/>
    <p:sldId id="266" r:id="rId3"/>
    <p:sldId id="267" r:id="rId4"/>
    <p:sldId id="272" r:id="rId5"/>
    <p:sldId id="269" r:id="rId6"/>
    <p:sldId id="279" r:id="rId7"/>
    <p:sldId id="270" r:id="rId8"/>
    <p:sldId id="282" r:id="rId9"/>
    <p:sldId id="263" r:id="rId10"/>
    <p:sldId id="262" r:id="rId11"/>
    <p:sldId id="271" r:id="rId12"/>
    <p:sldId id="280" r:id="rId13"/>
    <p:sldId id="264" r:id="rId14"/>
    <p:sldId id="268" r:id="rId15"/>
    <p:sldId id="273" r:id="rId16"/>
    <p:sldId id="275" r:id="rId17"/>
    <p:sldId id="276" r:id="rId18"/>
    <p:sldId id="281" r:id="rId19"/>
    <p:sldId id="277" r:id="rId20"/>
    <p:sldId id="278" r:id="rId21"/>
    <p:sldId id="274" r:id="rId22"/>
    <p:sldId id="260" r:id="rId23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274"/>
    <p:restoredTop sz="83477" autoAdjust="0"/>
  </p:normalViewPr>
  <p:slideViewPr>
    <p:cSldViewPr snapToGrid="0" snapToObjects="1">
      <p:cViewPr varScale="1">
        <p:scale>
          <a:sx n="71" d="100"/>
          <a:sy n="71" d="100"/>
        </p:scale>
        <p:origin x="1397" y="6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appello, Riccardo" userId="21891811-0346-4b05-afd5-168fcdf482b7" providerId="ADAL" clId="{16C90B64-729C-47F7-AB7E-C911B591B67B}"/>
    <pc:docChg chg="delSld modSld">
      <pc:chgData name="Cappello, Riccardo" userId="21891811-0346-4b05-afd5-168fcdf482b7" providerId="ADAL" clId="{16C90B64-729C-47F7-AB7E-C911B591B67B}" dt="2021-12-15T20:06:00.435" v="14" actId="20577"/>
      <pc:docMkLst>
        <pc:docMk/>
      </pc:docMkLst>
      <pc:sldChg chg="del">
        <pc:chgData name="Cappello, Riccardo" userId="21891811-0346-4b05-afd5-168fcdf482b7" providerId="ADAL" clId="{16C90B64-729C-47F7-AB7E-C911B591B67B}" dt="2021-12-07T09:53:16.945" v="0" actId="2696"/>
        <pc:sldMkLst>
          <pc:docMk/>
          <pc:sldMk cId="4030039664" sldId="257"/>
        </pc:sldMkLst>
      </pc:sldChg>
      <pc:sldChg chg="modSp delDesignElem">
        <pc:chgData name="Cappello, Riccardo" userId="21891811-0346-4b05-afd5-168fcdf482b7" providerId="ADAL" clId="{16C90B64-729C-47F7-AB7E-C911B591B67B}" dt="2021-12-07T09:54:33.980" v="7" actId="732"/>
        <pc:sldMkLst>
          <pc:docMk/>
          <pc:sldMk cId="2160103442" sldId="263"/>
        </pc:sldMkLst>
        <pc:spChg chg="mod">
          <ac:chgData name="Cappello, Riccardo" userId="21891811-0346-4b05-afd5-168fcdf482b7" providerId="ADAL" clId="{16C90B64-729C-47F7-AB7E-C911B591B67B}" dt="2021-12-07T09:54:19.398" v="6" actId="1076"/>
          <ac:spMkLst>
            <pc:docMk/>
            <pc:sldMk cId="2160103442" sldId="263"/>
            <ac:spMk id="6" creationId="{F5235612-97E3-4B3B-B9B6-C3130514C0F2}"/>
          </ac:spMkLst>
        </pc:spChg>
        <pc:spChg chg="mod">
          <ac:chgData name="Cappello, Riccardo" userId="21891811-0346-4b05-afd5-168fcdf482b7" providerId="ADAL" clId="{16C90B64-729C-47F7-AB7E-C911B591B67B}" dt="2021-12-07T09:54:19.398" v="6" actId="1076"/>
          <ac:spMkLst>
            <pc:docMk/>
            <pc:sldMk cId="2160103442" sldId="263"/>
            <ac:spMk id="27" creationId="{44AC68D6-9648-4D24-9488-0F41EACEB6EF}"/>
          </ac:spMkLst>
        </pc:spChg>
        <pc:spChg chg="mod">
          <ac:chgData name="Cappello, Riccardo" userId="21891811-0346-4b05-afd5-168fcdf482b7" providerId="ADAL" clId="{16C90B64-729C-47F7-AB7E-C911B591B67B}" dt="2021-12-07T09:54:19.398" v="6" actId="1076"/>
          <ac:spMkLst>
            <pc:docMk/>
            <pc:sldMk cId="2160103442" sldId="263"/>
            <ac:spMk id="28" creationId="{63B9B6DE-6E90-4339-8E7E-F929E715AEEA}"/>
          </ac:spMkLst>
        </pc:spChg>
        <pc:spChg chg="mod">
          <ac:chgData name="Cappello, Riccardo" userId="21891811-0346-4b05-afd5-168fcdf482b7" providerId="ADAL" clId="{16C90B64-729C-47F7-AB7E-C911B591B67B}" dt="2021-12-07T09:54:19.398" v="6" actId="1076"/>
          <ac:spMkLst>
            <pc:docMk/>
            <pc:sldMk cId="2160103442" sldId="263"/>
            <ac:spMk id="29" creationId="{1BB7B559-091F-4D28-8F69-FB780833AC13}"/>
          </ac:spMkLst>
        </pc:spChg>
        <pc:spChg chg="mod">
          <ac:chgData name="Cappello, Riccardo" userId="21891811-0346-4b05-afd5-168fcdf482b7" providerId="ADAL" clId="{16C90B64-729C-47F7-AB7E-C911B591B67B}" dt="2021-12-07T09:54:19.398" v="6" actId="1076"/>
          <ac:spMkLst>
            <pc:docMk/>
            <pc:sldMk cId="2160103442" sldId="263"/>
            <ac:spMk id="30" creationId="{D016D9E3-65BC-4A49-8C2B-CC017160C411}"/>
          </ac:spMkLst>
        </pc:spChg>
        <pc:picChg chg="mod">
          <ac:chgData name="Cappello, Riccardo" userId="21891811-0346-4b05-afd5-168fcdf482b7" providerId="ADAL" clId="{16C90B64-729C-47F7-AB7E-C911B591B67B}" dt="2021-12-07T09:54:33.980" v="7" actId="732"/>
          <ac:picMkLst>
            <pc:docMk/>
            <pc:sldMk cId="2160103442" sldId="263"/>
            <ac:picMk id="4100" creationId="{2A8EFB59-23E7-4307-BC32-81EA5C7086C4}"/>
          </ac:picMkLst>
        </pc:picChg>
      </pc:sldChg>
      <pc:sldChg chg="modSp mod">
        <pc:chgData name="Cappello, Riccardo" userId="21891811-0346-4b05-afd5-168fcdf482b7" providerId="ADAL" clId="{16C90B64-729C-47F7-AB7E-C911B591B67B}" dt="2021-12-07T09:53:27.682" v="1" actId="14100"/>
        <pc:sldMkLst>
          <pc:docMk/>
          <pc:sldMk cId="3948901059" sldId="269"/>
        </pc:sldMkLst>
        <pc:spChg chg="mod">
          <ac:chgData name="Cappello, Riccardo" userId="21891811-0346-4b05-afd5-168fcdf482b7" providerId="ADAL" clId="{16C90B64-729C-47F7-AB7E-C911B591B67B}" dt="2021-12-07T09:53:27.682" v="1" actId="14100"/>
          <ac:spMkLst>
            <pc:docMk/>
            <pc:sldMk cId="3948901059" sldId="269"/>
            <ac:spMk id="9" creationId="{B9B168A4-6AF3-4FD7-BF10-BD8DCA8CF0EC}"/>
          </ac:spMkLst>
        </pc:spChg>
      </pc:sldChg>
      <pc:sldChg chg="delDesignElem">
        <pc:chgData name="Cappello, Riccardo" userId="21891811-0346-4b05-afd5-168fcdf482b7" providerId="ADAL" clId="{16C90B64-729C-47F7-AB7E-C911B591B67B}" dt="2021-12-07T09:53:48.506" v="2"/>
        <pc:sldMkLst>
          <pc:docMk/>
          <pc:sldMk cId="2840695563" sldId="270"/>
        </pc:sldMkLst>
      </pc:sldChg>
      <pc:sldChg chg="modSp mod">
        <pc:chgData name="Cappello, Riccardo" userId="21891811-0346-4b05-afd5-168fcdf482b7" providerId="ADAL" clId="{16C90B64-729C-47F7-AB7E-C911B591B67B}" dt="2021-12-15T20:06:00.435" v="14" actId="20577"/>
        <pc:sldMkLst>
          <pc:docMk/>
          <pc:sldMk cId="29866357" sldId="282"/>
        </pc:sldMkLst>
        <pc:spChg chg="mod">
          <ac:chgData name="Cappello, Riccardo" userId="21891811-0346-4b05-afd5-168fcdf482b7" providerId="ADAL" clId="{16C90B64-729C-47F7-AB7E-C911B591B67B}" dt="2021-12-15T20:06:00.435" v="14" actId="20577"/>
          <ac:spMkLst>
            <pc:docMk/>
            <pc:sldMk cId="29866357" sldId="282"/>
            <ac:spMk id="3" creationId="{D04CF278-6132-41AC-9528-19A8978F7551}"/>
          </ac:spMkLst>
        </pc:spChg>
      </pc:sldChg>
    </pc:docChg>
  </pc:docChgLst>
  <pc:docChgLst>
    <pc:chgData name="Villa, Laura" userId="85c95f35-5d73-4ebb-ab02-67e6fdc2856c" providerId="ADAL" clId="{D6ADF680-390F-48C8-8BEA-B88CA1A4464B}"/>
    <pc:docChg chg="custSel addSld modSld">
      <pc:chgData name="Villa, Laura" userId="85c95f35-5d73-4ebb-ab02-67e6fdc2856c" providerId="ADAL" clId="{D6ADF680-390F-48C8-8BEA-B88CA1A4464B}" dt="2021-12-07T19:04:15.932" v="1148"/>
      <pc:docMkLst>
        <pc:docMk/>
      </pc:docMkLst>
      <pc:sldChg chg="addSp delSp modSp mod delAnim modAnim">
        <pc:chgData name="Villa, Laura" userId="85c95f35-5d73-4ebb-ab02-67e6fdc2856c" providerId="ADAL" clId="{D6ADF680-390F-48C8-8BEA-B88CA1A4464B}" dt="2021-12-07T18:51:22.543" v="704" actId="29295"/>
        <pc:sldMkLst>
          <pc:docMk/>
          <pc:sldMk cId="3246016498" sldId="262"/>
        </pc:sldMkLst>
        <pc:spChg chg="mod">
          <ac:chgData name="Villa, Laura" userId="85c95f35-5d73-4ebb-ab02-67e6fdc2856c" providerId="ADAL" clId="{D6ADF680-390F-48C8-8BEA-B88CA1A4464B}" dt="2021-12-07T18:22:55.464" v="316" actId="27636"/>
          <ac:spMkLst>
            <pc:docMk/>
            <pc:sldMk cId="3246016498" sldId="262"/>
            <ac:spMk id="2" creationId="{16192DF2-85AE-0A49-93E4-29A99805EED7}"/>
          </ac:spMkLst>
        </pc:spChg>
        <pc:spChg chg="mod">
          <ac:chgData name="Villa, Laura" userId="85c95f35-5d73-4ebb-ab02-67e6fdc2856c" providerId="ADAL" clId="{D6ADF680-390F-48C8-8BEA-B88CA1A4464B}" dt="2021-12-07T18:39:40.379" v="656" actId="20577"/>
          <ac:spMkLst>
            <pc:docMk/>
            <pc:sldMk cId="3246016498" sldId="262"/>
            <ac:spMk id="3" creationId="{CF4FE27B-6A72-F14A-9999-AB86798567C4}"/>
          </ac:spMkLst>
        </pc:spChg>
        <pc:spChg chg="add mod">
          <ac:chgData name="Villa, Laura" userId="85c95f35-5d73-4ebb-ab02-67e6fdc2856c" providerId="ADAL" clId="{D6ADF680-390F-48C8-8BEA-B88CA1A4464B}" dt="2021-12-07T18:28:47.875" v="556" actId="1036"/>
          <ac:spMkLst>
            <pc:docMk/>
            <pc:sldMk cId="3246016498" sldId="262"/>
            <ac:spMk id="4" creationId="{C2C9C0C3-263B-471B-84AB-0FB22358BD6A}"/>
          </ac:spMkLst>
        </pc:spChg>
        <pc:spChg chg="add mod">
          <ac:chgData name="Villa, Laura" userId="85c95f35-5d73-4ebb-ab02-67e6fdc2856c" providerId="ADAL" clId="{D6ADF680-390F-48C8-8BEA-B88CA1A4464B}" dt="2021-12-07T18:28:47.875" v="556" actId="1036"/>
          <ac:spMkLst>
            <pc:docMk/>
            <pc:sldMk cId="3246016498" sldId="262"/>
            <ac:spMk id="5" creationId="{BD9B8FEE-883B-44CD-82A1-E37677088FBB}"/>
          </ac:spMkLst>
        </pc:spChg>
        <pc:spChg chg="add mod">
          <ac:chgData name="Villa, Laura" userId="85c95f35-5d73-4ebb-ab02-67e6fdc2856c" providerId="ADAL" clId="{D6ADF680-390F-48C8-8BEA-B88CA1A4464B}" dt="2021-12-07T18:28:47.875" v="556" actId="1036"/>
          <ac:spMkLst>
            <pc:docMk/>
            <pc:sldMk cId="3246016498" sldId="262"/>
            <ac:spMk id="6" creationId="{AAA0B422-60D4-48B5-8A76-ECEE39CE6F34}"/>
          </ac:spMkLst>
        </pc:spChg>
        <pc:spChg chg="add mod">
          <ac:chgData name="Villa, Laura" userId="85c95f35-5d73-4ebb-ab02-67e6fdc2856c" providerId="ADAL" clId="{D6ADF680-390F-48C8-8BEA-B88CA1A4464B}" dt="2021-12-07T18:28:47.875" v="556" actId="1036"/>
          <ac:spMkLst>
            <pc:docMk/>
            <pc:sldMk cId="3246016498" sldId="262"/>
            <ac:spMk id="7" creationId="{E9F49FAE-6FC7-4261-A137-C31432347288}"/>
          </ac:spMkLst>
        </pc:spChg>
        <pc:spChg chg="add del mod ord">
          <ac:chgData name="Villa, Laura" userId="85c95f35-5d73-4ebb-ab02-67e6fdc2856c" providerId="ADAL" clId="{D6ADF680-390F-48C8-8BEA-B88CA1A4464B}" dt="2021-12-07T18:49:45.350" v="694" actId="478"/>
          <ac:spMkLst>
            <pc:docMk/>
            <pc:sldMk cId="3246016498" sldId="262"/>
            <ac:spMk id="20" creationId="{63879DFA-33B2-4A46-A648-81718F5F22DF}"/>
          </ac:spMkLst>
        </pc:spChg>
        <pc:picChg chg="add del mod">
          <ac:chgData name="Villa, Laura" userId="85c95f35-5d73-4ebb-ab02-67e6fdc2856c" providerId="ADAL" clId="{D6ADF680-390F-48C8-8BEA-B88CA1A4464B}" dt="2021-12-07T18:49:00.456" v="690" actId="478"/>
          <ac:picMkLst>
            <pc:docMk/>
            <pc:sldMk cId="3246016498" sldId="262"/>
            <ac:picMk id="9" creationId="{68238757-5488-494B-84E6-D5E1DA3AF551}"/>
          </ac:picMkLst>
        </pc:picChg>
        <pc:picChg chg="add del mod">
          <ac:chgData name="Villa, Laura" userId="85c95f35-5d73-4ebb-ab02-67e6fdc2856c" providerId="ADAL" clId="{D6ADF680-390F-48C8-8BEA-B88CA1A4464B}" dt="2021-12-07T18:44:04.366" v="671" actId="478"/>
          <ac:picMkLst>
            <pc:docMk/>
            <pc:sldMk cId="3246016498" sldId="262"/>
            <ac:picMk id="11" creationId="{BB4671D9-CE2B-4A04-A88C-08778B8E6997}"/>
          </ac:picMkLst>
        </pc:picChg>
        <pc:picChg chg="add mod">
          <ac:chgData name="Villa, Laura" userId="85c95f35-5d73-4ebb-ab02-67e6fdc2856c" providerId="ADAL" clId="{D6ADF680-390F-48C8-8BEA-B88CA1A4464B}" dt="2021-12-07T18:44:14.662" v="675" actId="1076"/>
          <ac:picMkLst>
            <pc:docMk/>
            <pc:sldMk cId="3246016498" sldId="262"/>
            <ac:picMk id="13" creationId="{B9B46606-27A0-4C93-8BCE-2CF9770C6CB6}"/>
          </ac:picMkLst>
        </pc:picChg>
        <pc:picChg chg="add del mod">
          <ac:chgData name="Villa, Laura" userId="85c95f35-5d73-4ebb-ab02-67e6fdc2856c" providerId="ADAL" clId="{D6ADF680-390F-48C8-8BEA-B88CA1A4464B}" dt="2021-12-07T18:46:51.368" v="681" actId="478"/>
          <ac:picMkLst>
            <pc:docMk/>
            <pc:sldMk cId="3246016498" sldId="262"/>
            <ac:picMk id="15" creationId="{DA2AC41C-91C2-4E7D-A69E-3CA6615FC18A}"/>
          </ac:picMkLst>
        </pc:picChg>
        <pc:picChg chg="add del mod">
          <ac:chgData name="Villa, Laura" userId="85c95f35-5d73-4ebb-ab02-67e6fdc2856c" providerId="ADAL" clId="{D6ADF680-390F-48C8-8BEA-B88CA1A4464B}" dt="2021-12-07T18:48:16.592" v="685" actId="478"/>
          <ac:picMkLst>
            <pc:docMk/>
            <pc:sldMk cId="3246016498" sldId="262"/>
            <ac:picMk id="17" creationId="{0E2778D5-5363-4ACE-99B6-489EE8E71C2F}"/>
          </ac:picMkLst>
        </pc:picChg>
        <pc:picChg chg="add mod ord">
          <ac:chgData name="Villa, Laura" userId="85c95f35-5d73-4ebb-ab02-67e6fdc2856c" providerId="ADAL" clId="{D6ADF680-390F-48C8-8BEA-B88CA1A4464B}" dt="2021-12-07T18:51:22.543" v="704" actId="29295"/>
          <ac:picMkLst>
            <pc:docMk/>
            <pc:sldMk cId="3246016498" sldId="262"/>
            <ac:picMk id="19" creationId="{B94A2E5B-3A17-4D2B-A435-933DE67B3D9F}"/>
          </ac:picMkLst>
        </pc:picChg>
      </pc:sldChg>
      <pc:sldChg chg="addSp modSp mod">
        <pc:chgData name="Villa, Laura" userId="85c95f35-5d73-4ebb-ab02-67e6fdc2856c" providerId="ADAL" clId="{D6ADF680-390F-48C8-8BEA-B88CA1A4464B}" dt="2021-12-07T18:18:29.999" v="268" actId="20577"/>
        <pc:sldMkLst>
          <pc:docMk/>
          <pc:sldMk cId="1911003121" sldId="264"/>
        </pc:sldMkLst>
        <pc:spChg chg="mod">
          <ac:chgData name="Villa, Laura" userId="85c95f35-5d73-4ebb-ab02-67e6fdc2856c" providerId="ADAL" clId="{D6ADF680-390F-48C8-8BEA-B88CA1A4464B}" dt="2021-12-07T18:16:03.245" v="35" actId="20577"/>
          <ac:spMkLst>
            <pc:docMk/>
            <pc:sldMk cId="1911003121" sldId="264"/>
            <ac:spMk id="2" creationId="{16192DF2-85AE-0A49-93E4-29A99805EED7}"/>
          </ac:spMkLst>
        </pc:spChg>
        <pc:spChg chg="mod">
          <ac:chgData name="Villa, Laura" userId="85c95f35-5d73-4ebb-ab02-67e6fdc2856c" providerId="ADAL" clId="{D6ADF680-390F-48C8-8BEA-B88CA1A4464B}" dt="2021-12-07T18:18:29.999" v="268" actId="20577"/>
          <ac:spMkLst>
            <pc:docMk/>
            <pc:sldMk cId="1911003121" sldId="264"/>
            <ac:spMk id="3" creationId="{CF4FE27B-6A72-F14A-9999-AB86798567C4}"/>
          </ac:spMkLst>
        </pc:spChg>
        <pc:picChg chg="add mod">
          <ac:chgData name="Villa, Laura" userId="85c95f35-5d73-4ebb-ab02-67e6fdc2856c" providerId="ADAL" clId="{D6ADF680-390F-48C8-8BEA-B88CA1A4464B}" dt="2021-12-07T18:15:33.176" v="3" actId="1076"/>
          <ac:picMkLst>
            <pc:docMk/>
            <pc:sldMk cId="1911003121" sldId="264"/>
            <ac:picMk id="1026" creationId="{EB0BB614-FC51-4AA9-9E4F-690C6739F53C}"/>
          </ac:picMkLst>
        </pc:picChg>
      </pc:sldChg>
      <pc:sldChg chg="modSp mod">
        <pc:chgData name="Villa, Laura" userId="85c95f35-5d73-4ebb-ab02-67e6fdc2856c" providerId="ADAL" clId="{D6ADF680-390F-48C8-8BEA-B88CA1A4464B}" dt="2021-12-07T18:19:44.139" v="269" actId="113"/>
        <pc:sldMkLst>
          <pc:docMk/>
          <pc:sldMk cId="3948901059" sldId="269"/>
        </pc:sldMkLst>
        <pc:spChg chg="mod">
          <ac:chgData name="Villa, Laura" userId="85c95f35-5d73-4ebb-ab02-67e6fdc2856c" providerId="ADAL" clId="{D6ADF680-390F-48C8-8BEA-B88CA1A4464B}" dt="2021-12-07T18:19:44.139" v="269" actId="113"/>
          <ac:spMkLst>
            <pc:docMk/>
            <pc:sldMk cId="3948901059" sldId="269"/>
            <ac:spMk id="9" creationId="{B9B168A4-6AF3-4FD7-BF10-BD8DCA8CF0EC}"/>
          </ac:spMkLst>
        </pc:spChg>
      </pc:sldChg>
      <pc:sldChg chg="addSp delSp modSp new mod modAnim">
        <pc:chgData name="Villa, Laura" userId="85c95f35-5d73-4ebb-ab02-67e6fdc2856c" providerId="ADAL" clId="{D6ADF680-390F-48C8-8BEA-B88CA1A4464B}" dt="2021-12-07T19:04:15.932" v="1148"/>
        <pc:sldMkLst>
          <pc:docMk/>
          <pc:sldMk cId="369901490" sldId="271"/>
        </pc:sldMkLst>
        <pc:spChg chg="mod">
          <ac:chgData name="Villa, Laura" userId="85c95f35-5d73-4ebb-ab02-67e6fdc2856c" providerId="ADAL" clId="{D6ADF680-390F-48C8-8BEA-B88CA1A4464B}" dt="2021-12-07T18:53:53.795" v="734" actId="20577"/>
          <ac:spMkLst>
            <pc:docMk/>
            <pc:sldMk cId="369901490" sldId="271"/>
            <ac:spMk id="2" creationId="{9A2D6F11-E67F-40F6-90AF-7AE7804DD3E2}"/>
          </ac:spMkLst>
        </pc:spChg>
        <pc:spChg chg="mod">
          <ac:chgData name="Villa, Laura" userId="85c95f35-5d73-4ebb-ab02-67e6fdc2856c" providerId="ADAL" clId="{D6ADF680-390F-48C8-8BEA-B88CA1A4464B}" dt="2021-12-07T18:57:23.619" v="1018" actId="403"/>
          <ac:spMkLst>
            <pc:docMk/>
            <pc:sldMk cId="369901490" sldId="271"/>
            <ac:spMk id="3" creationId="{0133CB8C-C5F2-48AE-8F8F-6A36B98A7C70}"/>
          </ac:spMkLst>
        </pc:spChg>
        <pc:spChg chg="add mod">
          <ac:chgData name="Villa, Laura" userId="85c95f35-5d73-4ebb-ab02-67e6fdc2856c" providerId="ADAL" clId="{D6ADF680-390F-48C8-8BEA-B88CA1A4464B}" dt="2021-12-07T19:03:08.739" v="1142" actId="403"/>
          <ac:spMkLst>
            <pc:docMk/>
            <pc:sldMk cId="369901490" sldId="271"/>
            <ac:spMk id="6" creationId="{1146EF9F-A8E0-41AE-B3AD-9CE2BACE07DA}"/>
          </ac:spMkLst>
        </pc:spChg>
        <pc:spChg chg="add mod">
          <ac:chgData name="Villa, Laura" userId="85c95f35-5d73-4ebb-ab02-67e6fdc2856c" providerId="ADAL" clId="{D6ADF680-390F-48C8-8BEA-B88CA1A4464B}" dt="2021-12-07T19:03:04.896" v="1141" actId="403"/>
          <ac:spMkLst>
            <pc:docMk/>
            <pc:sldMk cId="369901490" sldId="271"/>
            <ac:spMk id="13" creationId="{528DD6A2-AD25-4896-A173-FCBB230A674E}"/>
          </ac:spMkLst>
        </pc:spChg>
        <pc:picChg chg="add mod">
          <ac:chgData name="Villa, Laura" userId="85c95f35-5d73-4ebb-ab02-67e6fdc2856c" providerId="ADAL" clId="{D6ADF680-390F-48C8-8BEA-B88CA1A4464B}" dt="2021-12-07T18:55:51.132" v="936" actId="1076"/>
          <ac:picMkLst>
            <pc:docMk/>
            <pc:sldMk cId="369901490" sldId="271"/>
            <ac:picMk id="5" creationId="{4ED3A9B7-154B-4575-8470-32ABADF36F68}"/>
          </ac:picMkLst>
        </pc:picChg>
        <pc:picChg chg="add del mod">
          <ac:chgData name="Villa, Laura" userId="85c95f35-5d73-4ebb-ab02-67e6fdc2856c" providerId="ADAL" clId="{D6ADF680-390F-48C8-8BEA-B88CA1A4464B}" dt="2021-12-07T19:00:21.501" v="1065" actId="478"/>
          <ac:picMkLst>
            <pc:docMk/>
            <pc:sldMk cId="369901490" sldId="271"/>
            <ac:picMk id="8" creationId="{3B48791A-A132-4698-A98C-F0CF14B12FCC}"/>
          </ac:picMkLst>
        </pc:picChg>
        <pc:picChg chg="add mod">
          <ac:chgData name="Villa, Laura" userId="85c95f35-5d73-4ebb-ab02-67e6fdc2856c" providerId="ADAL" clId="{D6ADF680-390F-48C8-8BEA-B88CA1A4464B}" dt="2021-12-07T19:02:48.196" v="1137" actId="1076"/>
          <ac:picMkLst>
            <pc:docMk/>
            <pc:sldMk cId="369901490" sldId="271"/>
            <ac:picMk id="10" creationId="{A2965D7C-F22B-4FC7-9046-4784FF348484}"/>
          </ac:picMkLst>
        </pc:picChg>
        <pc:picChg chg="add mod">
          <ac:chgData name="Villa, Laura" userId="85c95f35-5d73-4ebb-ab02-67e6fdc2856c" providerId="ADAL" clId="{D6ADF680-390F-48C8-8BEA-B88CA1A4464B}" dt="2021-12-07T19:01:46.137" v="1076" actId="1076"/>
          <ac:picMkLst>
            <pc:docMk/>
            <pc:sldMk cId="369901490" sldId="271"/>
            <ac:picMk id="12" creationId="{4EDF9164-FD43-4364-A4A4-DF965D435CFD}"/>
          </ac:picMkLst>
        </pc:picChg>
      </pc:sldChg>
    </pc:docChg>
  </pc:docChgLst>
  <pc:docChgLst>
    <pc:chgData name="Riccardo Cappello" userId="97d54fbffe06a6e0" providerId="LiveId" clId="{D9B12976-24B3-4E93-856F-B4427EC0F4F1}"/>
    <pc:docChg chg="undo custSel modSld">
      <pc:chgData name="Riccardo Cappello" userId="97d54fbffe06a6e0" providerId="LiveId" clId="{D9B12976-24B3-4E93-856F-B4427EC0F4F1}" dt="2021-12-07T09:47:36.009" v="75" actId="1076"/>
      <pc:docMkLst>
        <pc:docMk/>
      </pc:docMkLst>
      <pc:sldChg chg="addSp delSp modSp mod">
        <pc:chgData name="Riccardo Cappello" userId="97d54fbffe06a6e0" providerId="LiveId" clId="{D9B12976-24B3-4E93-856F-B4427EC0F4F1}" dt="2021-12-07T09:47:36.009" v="75" actId="1076"/>
        <pc:sldMkLst>
          <pc:docMk/>
          <pc:sldMk cId="2985604571" sldId="266"/>
        </pc:sldMkLst>
        <pc:spChg chg="mod">
          <ac:chgData name="Riccardo Cappello" userId="97d54fbffe06a6e0" providerId="LiveId" clId="{D9B12976-24B3-4E93-856F-B4427EC0F4F1}" dt="2021-12-07T09:38:07.538" v="5" actId="14100"/>
          <ac:spMkLst>
            <pc:docMk/>
            <pc:sldMk cId="2985604571" sldId="266"/>
            <ac:spMk id="2" creationId="{BC3CE789-B9C8-46C6-B31B-E6AD9330C276}"/>
          </ac:spMkLst>
        </pc:spChg>
        <pc:spChg chg="del">
          <ac:chgData name="Riccardo Cappello" userId="97d54fbffe06a6e0" providerId="LiveId" clId="{D9B12976-24B3-4E93-856F-B4427EC0F4F1}" dt="2021-12-07T09:41:39.279" v="13" actId="478"/>
          <ac:spMkLst>
            <pc:docMk/>
            <pc:sldMk cId="2985604571" sldId="266"/>
            <ac:spMk id="3" creationId="{D0B4AFB7-0047-468D-BE92-BDFE0A623E1F}"/>
          </ac:spMkLst>
        </pc:spChg>
        <pc:spChg chg="add mod">
          <ac:chgData name="Riccardo Cappello" userId="97d54fbffe06a6e0" providerId="LiveId" clId="{D9B12976-24B3-4E93-856F-B4427EC0F4F1}" dt="2021-12-07T09:46:38.482" v="65" actId="1036"/>
          <ac:spMkLst>
            <pc:docMk/>
            <pc:sldMk cId="2985604571" sldId="266"/>
            <ac:spMk id="4" creationId="{606B3915-95F7-4352-AB91-E11A67B3678D}"/>
          </ac:spMkLst>
        </pc:spChg>
        <pc:spChg chg="add mod">
          <ac:chgData name="Riccardo Cappello" userId="97d54fbffe06a6e0" providerId="LiveId" clId="{D9B12976-24B3-4E93-856F-B4427EC0F4F1}" dt="2021-12-07T09:46:38.482" v="65" actId="1036"/>
          <ac:spMkLst>
            <pc:docMk/>
            <pc:sldMk cId="2985604571" sldId="266"/>
            <ac:spMk id="5" creationId="{8132CC73-03B5-4CED-9F81-8D1A7838CF03}"/>
          </ac:spMkLst>
        </pc:spChg>
        <pc:picChg chg="add mod">
          <ac:chgData name="Riccardo Cappello" userId="97d54fbffe06a6e0" providerId="LiveId" clId="{D9B12976-24B3-4E93-856F-B4427EC0F4F1}" dt="2021-12-07T09:46:38.482" v="65" actId="1036"/>
          <ac:picMkLst>
            <pc:docMk/>
            <pc:sldMk cId="2985604571" sldId="266"/>
            <ac:picMk id="6" creationId="{B1A9FB4A-55C7-4F91-B04C-98A96163F034}"/>
          </ac:picMkLst>
        </pc:picChg>
        <pc:picChg chg="add mod">
          <ac:chgData name="Riccardo Cappello" userId="97d54fbffe06a6e0" providerId="LiveId" clId="{D9B12976-24B3-4E93-856F-B4427EC0F4F1}" dt="2021-12-07T09:46:38.482" v="65" actId="1036"/>
          <ac:picMkLst>
            <pc:docMk/>
            <pc:sldMk cId="2985604571" sldId="266"/>
            <ac:picMk id="7" creationId="{FB208CD7-7E16-49FA-9DF8-3F338D1538C6}"/>
          </ac:picMkLst>
        </pc:picChg>
        <pc:picChg chg="add mod">
          <ac:chgData name="Riccardo Cappello" userId="97d54fbffe06a6e0" providerId="LiveId" clId="{D9B12976-24B3-4E93-856F-B4427EC0F4F1}" dt="2021-12-07T09:46:38.482" v="65" actId="1036"/>
          <ac:picMkLst>
            <pc:docMk/>
            <pc:sldMk cId="2985604571" sldId="266"/>
            <ac:picMk id="8" creationId="{275FB7DB-BDC3-4AF0-8C10-85772FD3B743}"/>
          </ac:picMkLst>
        </pc:picChg>
        <pc:picChg chg="add mod">
          <ac:chgData name="Riccardo Cappello" userId="97d54fbffe06a6e0" providerId="LiveId" clId="{D9B12976-24B3-4E93-856F-B4427EC0F4F1}" dt="2021-12-07T09:47:36.009" v="75" actId="1076"/>
          <ac:picMkLst>
            <pc:docMk/>
            <pc:sldMk cId="2985604571" sldId="266"/>
            <ac:picMk id="9" creationId="{51DFAB4F-B45F-45CD-8CD2-99E3EC859BA9}"/>
          </ac:picMkLst>
        </pc:picChg>
        <pc:picChg chg="add mod">
          <ac:chgData name="Riccardo Cappello" userId="97d54fbffe06a6e0" providerId="LiveId" clId="{D9B12976-24B3-4E93-856F-B4427EC0F4F1}" dt="2021-12-07T09:47:24.498" v="74" actId="1076"/>
          <ac:picMkLst>
            <pc:docMk/>
            <pc:sldMk cId="2985604571" sldId="266"/>
            <ac:picMk id="10" creationId="{A61A2BF5-BFAE-4192-A738-D31A67530946}"/>
          </ac:picMkLst>
        </pc:picChg>
      </pc:sldChg>
    </pc:docChg>
  </pc:docChgLst>
  <pc:docChgLst>
    <pc:chgData name="Laura Villa" userId="85c95f35-5d73-4ebb-ab02-67e6fdc2856c" providerId="ADAL" clId="{D6ADF680-390F-48C8-8BEA-B88CA1A4464B}"/>
    <pc:docChg chg="undo custSel addSld delSld modSld sldOrd">
      <pc:chgData name="Laura Villa" userId="85c95f35-5d73-4ebb-ab02-67e6fdc2856c" providerId="ADAL" clId="{D6ADF680-390F-48C8-8BEA-B88CA1A4464B}" dt="2021-12-14T14:15:17.275" v="3331" actId="20577"/>
      <pc:docMkLst>
        <pc:docMk/>
      </pc:docMkLst>
      <pc:sldChg chg="modNotesTx">
        <pc:chgData name="Laura Villa" userId="85c95f35-5d73-4ebb-ab02-67e6fdc2856c" providerId="ADAL" clId="{D6ADF680-390F-48C8-8BEA-B88CA1A4464B}" dt="2021-12-14T10:33:31.952" v="2887"/>
        <pc:sldMkLst>
          <pc:docMk/>
          <pc:sldMk cId="3611601221" sldId="256"/>
        </pc:sldMkLst>
      </pc:sldChg>
      <pc:sldChg chg="addSp delSp modSp mod">
        <pc:chgData name="Laura Villa" userId="85c95f35-5d73-4ebb-ab02-67e6fdc2856c" providerId="ADAL" clId="{D6ADF680-390F-48C8-8BEA-B88CA1A4464B}" dt="2021-12-14T14:01:04.404" v="3145" actId="1076"/>
        <pc:sldMkLst>
          <pc:docMk/>
          <pc:sldMk cId="665140032" sldId="260"/>
        </pc:sldMkLst>
        <pc:spChg chg="del">
          <ac:chgData name="Laura Villa" userId="85c95f35-5d73-4ebb-ab02-67e6fdc2856c" providerId="ADAL" clId="{D6ADF680-390F-48C8-8BEA-B88CA1A4464B}" dt="2021-12-14T10:53:53.869" v="2935"/>
          <ac:spMkLst>
            <pc:docMk/>
            <pc:sldMk cId="665140032" sldId="260"/>
            <ac:spMk id="3" creationId="{CF4FE27B-6A72-F14A-9999-AB86798567C4}"/>
          </ac:spMkLst>
        </pc:spChg>
        <pc:picChg chg="add mod">
          <ac:chgData name="Laura Villa" userId="85c95f35-5d73-4ebb-ab02-67e6fdc2856c" providerId="ADAL" clId="{D6ADF680-390F-48C8-8BEA-B88CA1A4464B}" dt="2021-12-14T14:01:04.404" v="3145" actId="1076"/>
          <ac:picMkLst>
            <pc:docMk/>
            <pc:sldMk cId="665140032" sldId="260"/>
            <ac:picMk id="5" creationId="{DA9D1E6A-2EB4-45FA-BB30-61E1C63B5936}"/>
          </ac:picMkLst>
        </pc:picChg>
        <pc:picChg chg="add mod">
          <ac:chgData name="Laura Villa" userId="85c95f35-5d73-4ebb-ab02-67e6fdc2856c" providerId="ADAL" clId="{D6ADF680-390F-48C8-8BEA-B88CA1A4464B}" dt="2021-12-14T14:01:04.404" v="3145" actId="1076"/>
          <ac:picMkLst>
            <pc:docMk/>
            <pc:sldMk cId="665140032" sldId="260"/>
            <ac:picMk id="7" creationId="{49C823F8-1910-4BE7-98F2-24A68DB0CE01}"/>
          </ac:picMkLst>
        </pc:picChg>
        <pc:picChg chg="add mod">
          <ac:chgData name="Laura Villa" userId="85c95f35-5d73-4ebb-ab02-67e6fdc2856c" providerId="ADAL" clId="{D6ADF680-390F-48C8-8BEA-B88CA1A4464B}" dt="2021-12-14T14:01:04.404" v="3145" actId="1076"/>
          <ac:picMkLst>
            <pc:docMk/>
            <pc:sldMk cId="665140032" sldId="260"/>
            <ac:picMk id="8" creationId="{9AA67EFC-6E26-4216-A765-2BFC3C5558D5}"/>
          </ac:picMkLst>
        </pc:picChg>
        <pc:picChg chg="add mod">
          <ac:chgData name="Laura Villa" userId="85c95f35-5d73-4ebb-ab02-67e6fdc2856c" providerId="ADAL" clId="{D6ADF680-390F-48C8-8BEA-B88CA1A4464B}" dt="2021-12-14T14:01:04.404" v="3145" actId="1076"/>
          <ac:picMkLst>
            <pc:docMk/>
            <pc:sldMk cId="665140032" sldId="260"/>
            <ac:picMk id="9" creationId="{700B69C5-A549-414A-81C0-0AA552128743}"/>
          </ac:picMkLst>
        </pc:picChg>
      </pc:sldChg>
      <pc:sldChg chg="modNotesTx">
        <pc:chgData name="Laura Villa" userId="85c95f35-5d73-4ebb-ab02-67e6fdc2856c" providerId="ADAL" clId="{D6ADF680-390F-48C8-8BEA-B88CA1A4464B}" dt="2021-12-14T10:34:02.681" v="2897" actId="20577"/>
        <pc:sldMkLst>
          <pc:docMk/>
          <pc:sldMk cId="3246016498" sldId="262"/>
        </pc:sldMkLst>
      </pc:sldChg>
      <pc:sldChg chg="addSp delSp modSp mod delAnim modAnim modNotesTx">
        <pc:chgData name="Laura Villa" userId="85c95f35-5d73-4ebb-ab02-67e6fdc2856c" providerId="ADAL" clId="{D6ADF680-390F-48C8-8BEA-B88CA1A4464B}" dt="2021-12-14T10:33:59.256" v="2892"/>
        <pc:sldMkLst>
          <pc:docMk/>
          <pc:sldMk cId="2160103442" sldId="263"/>
        </pc:sldMkLst>
        <pc:spChg chg="mod">
          <ac:chgData name="Laura Villa" userId="85c95f35-5d73-4ebb-ab02-67e6fdc2856c" providerId="ADAL" clId="{D6ADF680-390F-48C8-8BEA-B88CA1A4464B}" dt="2021-12-09T22:03:07.989" v="1598" actId="1076"/>
          <ac:spMkLst>
            <pc:docMk/>
            <pc:sldMk cId="2160103442" sldId="263"/>
            <ac:spMk id="2" creationId="{1B2BFA73-4867-415D-A344-1E18898B36D5}"/>
          </ac:spMkLst>
        </pc:spChg>
        <pc:spChg chg="del">
          <ac:chgData name="Laura Villa" userId="85c95f35-5d73-4ebb-ab02-67e6fdc2856c" providerId="ADAL" clId="{D6ADF680-390F-48C8-8BEA-B88CA1A4464B}" dt="2021-12-09T20:31:19.989" v="1" actId="478"/>
          <ac:spMkLst>
            <pc:docMk/>
            <pc:sldMk cId="2160103442" sldId="263"/>
            <ac:spMk id="6" creationId="{F5235612-97E3-4B3B-B9B6-C3130514C0F2}"/>
          </ac:spMkLst>
        </pc:spChg>
        <pc:spChg chg="add mod">
          <ac:chgData name="Laura Villa" userId="85c95f35-5d73-4ebb-ab02-67e6fdc2856c" providerId="ADAL" clId="{D6ADF680-390F-48C8-8BEA-B88CA1A4464B}" dt="2021-12-14T10:31:04.464" v="2700" actId="20577"/>
          <ac:spMkLst>
            <pc:docMk/>
            <pc:sldMk cId="2160103442" sldId="263"/>
            <ac:spMk id="11" creationId="{ED864E45-A355-46FE-B188-85455AA07263}"/>
          </ac:spMkLst>
        </pc:spChg>
        <pc:spChg chg="add mod">
          <ac:chgData name="Laura Villa" userId="85c95f35-5d73-4ebb-ab02-67e6fdc2856c" providerId="ADAL" clId="{D6ADF680-390F-48C8-8BEA-B88CA1A4464B}" dt="2021-12-09T20:49:01.433" v="425" actId="1076"/>
          <ac:spMkLst>
            <pc:docMk/>
            <pc:sldMk cId="2160103442" sldId="263"/>
            <ac:spMk id="12" creationId="{0F73F62A-3C7F-4A0E-945C-B7BFB93FE89B}"/>
          </ac:spMkLst>
        </pc:spChg>
        <pc:spChg chg="add mod">
          <ac:chgData name="Laura Villa" userId="85c95f35-5d73-4ebb-ab02-67e6fdc2856c" providerId="ADAL" clId="{D6ADF680-390F-48C8-8BEA-B88CA1A4464B}" dt="2021-12-09T20:44:58.955" v="323" actId="164"/>
          <ac:spMkLst>
            <pc:docMk/>
            <pc:sldMk cId="2160103442" sldId="263"/>
            <ac:spMk id="17" creationId="{79E8413A-85F7-414F-95CE-6B1C864FD97A}"/>
          </ac:spMkLst>
        </pc:spChg>
        <pc:spChg chg="del">
          <ac:chgData name="Laura Villa" userId="85c95f35-5d73-4ebb-ab02-67e6fdc2856c" providerId="ADAL" clId="{D6ADF680-390F-48C8-8BEA-B88CA1A4464B}" dt="2021-12-09T20:31:20.391" v="2" actId="478"/>
          <ac:spMkLst>
            <pc:docMk/>
            <pc:sldMk cId="2160103442" sldId="263"/>
            <ac:spMk id="27" creationId="{44AC68D6-9648-4D24-9488-0F41EACEB6EF}"/>
          </ac:spMkLst>
        </pc:spChg>
        <pc:spChg chg="del">
          <ac:chgData name="Laura Villa" userId="85c95f35-5d73-4ebb-ab02-67e6fdc2856c" providerId="ADAL" clId="{D6ADF680-390F-48C8-8BEA-B88CA1A4464B}" dt="2021-12-09T20:31:20.994" v="3" actId="478"/>
          <ac:spMkLst>
            <pc:docMk/>
            <pc:sldMk cId="2160103442" sldId="263"/>
            <ac:spMk id="28" creationId="{63B9B6DE-6E90-4339-8E7E-F929E715AEEA}"/>
          </ac:spMkLst>
        </pc:spChg>
        <pc:spChg chg="del">
          <ac:chgData name="Laura Villa" userId="85c95f35-5d73-4ebb-ab02-67e6fdc2856c" providerId="ADAL" clId="{D6ADF680-390F-48C8-8BEA-B88CA1A4464B}" dt="2021-12-09T20:31:21.458" v="4" actId="478"/>
          <ac:spMkLst>
            <pc:docMk/>
            <pc:sldMk cId="2160103442" sldId="263"/>
            <ac:spMk id="29" creationId="{1BB7B559-091F-4D28-8F69-FB780833AC13}"/>
          </ac:spMkLst>
        </pc:spChg>
        <pc:spChg chg="del">
          <ac:chgData name="Laura Villa" userId="85c95f35-5d73-4ebb-ab02-67e6fdc2856c" providerId="ADAL" clId="{D6ADF680-390F-48C8-8BEA-B88CA1A4464B}" dt="2021-12-09T20:31:22.017" v="5" actId="478"/>
          <ac:spMkLst>
            <pc:docMk/>
            <pc:sldMk cId="2160103442" sldId="263"/>
            <ac:spMk id="30" creationId="{D016D9E3-65BC-4A49-8C2B-CC017160C411}"/>
          </ac:spMkLst>
        </pc:spChg>
        <pc:spChg chg="add mod">
          <ac:chgData name="Laura Villa" userId="85c95f35-5d73-4ebb-ab02-67e6fdc2856c" providerId="ADAL" clId="{D6ADF680-390F-48C8-8BEA-B88CA1A4464B}" dt="2021-12-09T20:45:12.669" v="327" actId="164"/>
          <ac:spMkLst>
            <pc:docMk/>
            <pc:sldMk cId="2160103442" sldId="263"/>
            <ac:spMk id="36" creationId="{99DCE833-8111-4589-90D7-257B48FD24B7}"/>
          </ac:spMkLst>
        </pc:spChg>
        <pc:spChg chg="add mod">
          <ac:chgData name="Laura Villa" userId="85c95f35-5d73-4ebb-ab02-67e6fdc2856c" providerId="ADAL" clId="{D6ADF680-390F-48C8-8BEA-B88CA1A4464B}" dt="2021-12-09T20:45:19.525" v="328" actId="164"/>
          <ac:spMkLst>
            <pc:docMk/>
            <pc:sldMk cId="2160103442" sldId="263"/>
            <ac:spMk id="37" creationId="{9A0FF9F9-706E-4324-AEE3-1D59239EFC19}"/>
          </ac:spMkLst>
        </pc:spChg>
        <pc:spChg chg="add mod">
          <ac:chgData name="Laura Villa" userId="85c95f35-5d73-4ebb-ab02-67e6fdc2856c" providerId="ADAL" clId="{D6ADF680-390F-48C8-8BEA-B88CA1A4464B}" dt="2021-12-09T20:46:25.137" v="395" actId="164"/>
          <ac:spMkLst>
            <pc:docMk/>
            <pc:sldMk cId="2160103442" sldId="263"/>
            <ac:spMk id="41" creationId="{A24ADA12-D78A-4CFB-A2AB-4E41E72C08AC}"/>
          </ac:spMkLst>
        </pc:spChg>
        <pc:grpChg chg="add mod">
          <ac:chgData name="Laura Villa" userId="85c95f35-5d73-4ebb-ab02-67e6fdc2856c" providerId="ADAL" clId="{D6ADF680-390F-48C8-8BEA-B88CA1A4464B}" dt="2021-12-09T20:48:37.073" v="420" actId="1076"/>
          <ac:grpSpMkLst>
            <pc:docMk/>
            <pc:sldMk cId="2160103442" sldId="263"/>
            <ac:grpSpMk id="3" creationId="{BC6192B8-E58F-4AB5-B456-F1D5082E9ED1}"/>
          </ac:grpSpMkLst>
        </pc:grpChg>
        <pc:grpChg chg="add mod">
          <ac:chgData name="Laura Villa" userId="85c95f35-5d73-4ebb-ab02-67e6fdc2856c" providerId="ADAL" clId="{D6ADF680-390F-48C8-8BEA-B88CA1A4464B}" dt="2021-12-09T20:45:05.319" v="324" actId="20577"/>
          <ac:grpSpMkLst>
            <pc:docMk/>
            <pc:sldMk cId="2160103442" sldId="263"/>
            <ac:grpSpMk id="4" creationId="{A8523053-8193-42BD-A588-C8E47D847D13}"/>
          </ac:grpSpMkLst>
        </pc:grpChg>
        <pc:grpChg chg="add mod">
          <ac:chgData name="Laura Villa" userId="85c95f35-5d73-4ebb-ab02-67e6fdc2856c" providerId="ADAL" clId="{D6ADF680-390F-48C8-8BEA-B88CA1A4464B}" dt="2021-12-09T20:44:58.955" v="323" actId="164"/>
          <ac:grpSpMkLst>
            <pc:docMk/>
            <pc:sldMk cId="2160103442" sldId="263"/>
            <ac:grpSpMk id="34" creationId="{41061425-22B4-4E88-9C4F-1DAFEEB13804}"/>
          </ac:grpSpMkLst>
        </pc:grpChg>
        <pc:grpChg chg="add mod">
          <ac:chgData name="Laura Villa" userId="85c95f35-5d73-4ebb-ab02-67e6fdc2856c" providerId="ADAL" clId="{D6ADF680-390F-48C8-8BEA-B88CA1A4464B}" dt="2021-12-09T20:45:12.669" v="327" actId="164"/>
          <ac:grpSpMkLst>
            <pc:docMk/>
            <pc:sldMk cId="2160103442" sldId="263"/>
            <ac:grpSpMk id="35" creationId="{625DB262-B30F-416C-BB6F-8EAA2D8A6750}"/>
          </ac:grpSpMkLst>
        </pc:grpChg>
        <pc:grpChg chg="add mod">
          <ac:chgData name="Laura Villa" userId="85c95f35-5d73-4ebb-ab02-67e6fdc2856c" providerId="ADAL" clId="{D6ADF680-390F-48C8-8BEA-B88CA1A4464B}" dt="2021-12-09T20:45:19.525" v="328" actId="164"/>
          <ac:grpSpMkLst>
            <pc:docMk/>
            <pc:sldMk cId="2160103442" sldId="263"/>
            <ac:grpSpMk id="38" creationId="{3850A29A-B805-4F3A-B5B0-EBAE8A0B673A}"/>
          </ac:grpSpMkLst>
        </pc:grpChg>
        <pc:grpChg chg="add mod">
          <ac:chgData name="Laura Villa" userId="85c95f35-5d73-4ebb-ab02-67e6fdc2856c" providerId="ADAL" clId="{D6ADF680-390F-48C8-8BEA-B88CA1A4464B}" dt="2021-12-09T20:46:25.137" v="395" actId="164"/>
          <ac:grpSpMkLst>
            <pc:docMk/>
            <pc:sldMk cId="2160103442" sldId="263"/>
            <ac:grpSpMk id="39" creationId="{61E3E6EC-41B1-4E09-951A-F321C36E1A2C}"/>
          </ac:grpSpMkLst>
        </pc:grpChg>
        <pc:picChg chg="add del mod">
          <ac:chgData name="Laura Villa" userId="85c95f35-5d73-4ebb-ab02-67e6fdc2856c" providerId="ADAL" clId="{D6ADF680-390F-48C8-8BEA-B88CA1A4464B}" dt="2021-12-09T20:37:16.042" v="170" actId="478"/>
          <ac:picMkLst>
            <pc:docMk/>
            <pc:sldMk cId="2160103442" sldId="263"/>
            <ac:picMk id="7" creationId="{826C0CBE-57AE-44B6-9E51-B7ED4FBBD946}"/>
          </ac:picMkLst>
        </pc:picChg>
        <pc:picChg chg="add del mod">
          <ac:chgData name="Laura Villa" userId="85c95f35-5d73-4ebb-ab02-67e6fdc2856c" providerId="ADAL" clId="{D6ADF680-390F-48C8-8BEA-B88CA1A4464B}" dt="2021-12-09T20:37:14.913" v="169" actId="478"/>
          <ac:picMkLst>
            <pc:docMk/>
            <pc:sldMk cId="2160103442" sldId="263"/>
            <ac:picMk id="9" creationId="{0844CE80-BF9E-4BE8-8112-FABFE050D83B}"/>
          </ac:picMkLst>
        </pc:picChg>
        <pc:picChg chg="add mod">
          <ac:chgData name="Laura Villa" userId="85c95f35-5d73-4ebb-ab02-67e6fdc2856c" providerId="ADAL" clId="{D6ADF680-390F-48C8-8BEA-B88CA1A4464B}" dt="2021-12-09T20:48:44.259" v="421" actId="14100"/>
          <ac:picMkLst>
            <pc:docMk/>
            <pc:sldMk cId="2160103442" sldId="263"/>
            <ac:picMk id="10" creationId="{8098C478-771E-41D3-A4AE-25EAC3F49FBD}"/>
          </ac:picMkLst>
        </pc:picChg>
        <pc:picChg chg="add mod">
          <ac:chgData name="Laura Villa" userId="85c95f35-5d73-4ebb-ab02-67e6fdc2856c" providerId="ADAL" clId="{D6ADF680-390F-48C8-8BEA-B88CA1A4464B}" dt="2021-12-09T20:48:52.324" v="423" actId="1076"/>
          <ac:picMkLst>
            <pc:docMk/>
            <pc:sldMk cId="2160103442" sldId="263"/>
            <ac:picMk id="13" creationId="{A80275D8-3BB0-471A-A1C2-952BE5B8388D}"/>
          </ac:picMkLst>
        </pc:picChg>
        <pc:picChg chg="add mod">
          <ac:chgData name="Laura Villa" userId="85c95f35-5d73-4ebb-ab02-67e6fdc2856c" providerId="ADAL" clId="{D6ADF680-390F-48C8-8BEA-B88CA1A4464B}" dt="2021-12-09T20:44:58.955" v="323" actId="164"/>
          <ac:picMkLst>
            <pc:docMk/>
            <pc:sldMk cId="2160103442" sldId="263"/>
            <ac:picMk id="15" creationId="{8F81AEAB-291A-4118-809A-1DA62E80A629}"/>
          </ac:picMkLst>
        </pc:picChg>
        <pc:picChg chg="add del mod">
          <ac:chgData name="Laura Villa" userId="85c95f35-5d73-4ebb-ab02-67e6fdc2856c" providerId="ADAL" clId="{D6ADF680-390F-48C8-8BEA-B88CA1A4464B}" dt="2021-12-09T20:35:35.669" v="128" actId="478"/>
          <ac:picMkLst>
            <pc:docMk/>
            <pc:sldMk cId="2160103442" sldId="263"/>
            <ac:picMk id="16" creationId="{4987DF35-AFAB-4A7A-B220-926CFDAFC88D}"/>
          </ac:picMkLst>
        </pc:picChg>
        <pc:picChg chg="add del mod">
          <ac:chgData name="Laura Villa" userId="85c95f35-5d73-4ebb-ab02-67e6fdc2856c" providerId="ADAL" clId="{D6ADF680-390F-48C8-8BEA-B88CA1A4464B}" dt="2021-12-09T20:41:51.277" v="191" actId="478"/>
          <ac:picMkLst>
            <pc:docMk/>
            <pc:sldMk cId="2160103442" sldId="263"/>
            <ac:picMk id="19" creationId="{B3A80622-5F67-432B-A469-EB3B439DF166}"/>
          </ac:picMkLst>
        </pc:picChg>
        <pc:picChg chg="add del mod">
          <ac:chgData name="Laura Villa" userId="85c95f35-5d73-4ebb-ab02-67e6fdc2856c" providerId="ADAL" clId="{D6ADF680-390F-48C8-8BEA-B88CA1A4464B}" dt="2021-12-09T20:41:50.506" v="190" actId="478"/>
          <ac:picMkLst>
            <pc:docMk/>
            <pc:sldMk cId="2160103442" sldId="263"/>
            <ac:picMk id="21" creationId="{85A242D3-3148-4DBF-9608-88BA9C9B7142}"/>
          </ac:picMkLst>
        </pc:picChg>
        <pc:picChg chg="add del mod">
          <ac:chgData name="Laura Villa" userId="85c95f35-5d73-4ebb-ab02-67e6fdc2856c" providerId="ADAL" clId="{D6ADF680-390F-48C8-8BEA-B88CA1A4464B}" dt="2021-12-09T20:41:49.614" v="188" actId="478"/>
          <ac:picMkLst>
            <pc:docMk/>
            <pc:sldMk cId="2160103442" sldId="263"/>
            <ac:picMk id="23" creationId="{AF3CAEC6-EB65-40DD-B53B-7B3B30D6DBE0}"/>
          </ac:picMkLst>
        </pc:picChg>
        <pc:picChg chg="add del mod">
          <ac:chgData name="Laura Villa" userId="85c95f35-5d73-4ebb-ab02-67e6fdc2856c" providerId="ADAL" clId="{D6ADF680-390F-48C8-8BEA-B88CA1A4464B}" dt="2021-12-09T20:42:26.814" v="195" actId="478"/>
          <ac:picMkLst>
            <pc:docMk/>
            <pc:sldMk cId="2160103442" sldId="263"/>
            <ac:picMk id="25" creationId="{1C6D9A7A-3F9A-495D-ADA8-159B8A8E728F}"/>
          </ac:picMkLst>
        </pc:picChg>
        <pc:picChg chg="add mod">
          <ac:chgData name="Laura Villa" userId="85c95f35-5d73-4ebb-ab02-67e6fdc2856c" providerId="ADAL" clId="{D6ADF680-390F-48C8-8BEA-B88CA1A4464B}" dt="2021-12-09T20:45:19.525" v="328" actId="164"/>
          <ac:picMkLst>
            <pc:docMk/>
            <pc:sldMk cId="2160103442" sldId="263"/>
            <ac:picMk id="31" creationId="{4C805585-DF69-4922-9D9D-AEA8C38E4D91}"/>
          </ac:picMkLst>
        </pc:picChg>
        <pc:picChg chg="add mod">
          <ac:chgData name="Laura Villa" userId="85c95f35-5d73-4ebb-ab02-67e6fdc2856c" providerId="ADAL" clId="{D6ADF680-390F-48C8-8BEA-B88CA1A4464B}" dt="2021-12-09T20:45:12.669" v="327" actId="164"/>
          <ac:picMkLst>
            <pc:docMk/>
            <pc:sldMk cId="2160103442" sldId="263"/>
            <ac:picMk id="33" creationId="{8B3DB382-EC61-4391-ABFC-71F848300E4E}"/>
          </ac:picMkLst>
        </pc:picChg>
        <pc:picChg chg="add mod">
          <ac:chgData name="Laura Villa" userId="85c95f35-5d73-4ebb-ab02-67e6fdc2856c" providerId="ADAL" clId="{D6ADF680-390F-48C8-8BEA-B88CA1A4464B}" dt="2021-12-09T20:46:25.137" v="395" actId="164"/>
          <ac:picMkLst>
            <pc:docMk/>
            <pc:sldMk cId="2160103442" sldId="263"/>
            <ac:picMk id="42" creationId="{8B043639-AB5B-44D6-B289-7571FB6B3BE1}"/>
          </ac:picMkLst>
        </pc:picChg>
        <pc:picChg chg="add mod">
          <ac:chgData name="Laura Villa" userId="85c95f35-5d73-4ebb-ab02-67e6fdc2856c" providerId="ADAL" clId="{D6ADF680-390F-48C8-8BEA-B88CA1A4464B}" dt="2021-12-09T20:48:58.595" v="424" actId="1076"/>
          <ac:picMkLst>
            <pc:docMk/>
            <pc:sldMk cId="2160103442" sldId="263"/>
            <ac:picMk id="1026" creationId="{3F307371-6C48-41F6-9AFC-24C9E201C08A}"/>
          </ac:picMkLst>
        </pc:picChg>
        <pc:picChg chg="del">
          <ac:chgData name="Laura Villa" userId="85c95f35-5d73-4ebb-ab02-67e6fdc2856c" providerId="ADAL" clId="{D6ADF680-390F-48C8-8BEA-B88CA1A4464B}" dt="2021-12-09T20:31:17.814" v="0" actId="478"/>
          <ac:picMkLst>
            <pc:docMk/>
            <pc:sldMk cId="2160103442" sldId="263"/>
            <ac:picMk id="4100" creationId="{2A8EFB59-23E7-4307-BC32-81EA5C7086C4}"/>
          </ac:picMkLst>
        </pc:picChg>
      </pc:sldChg>
      <pc:sldChg chg="modNotesTx">
        <pc:chgData name="Laura Villa" userId="85c95f35-5d73-4ebb-ab02-67e6fdc2856c" providerId="ADAL" clId="{D6ADF680-390F-48C8-8BEA-B88CA1A4464B}" dt="2021-12-14T10:33:16.509" v="2886" actId="20577"/>
        <pc:sldMkLst>
          <pc:docMk/>
          <pc:sldMk cId="2985604571" sldId="266"/>
        </pc:sldMkLst>
      </pc:sldChg>
      <pc:sldChg chg="modSp mod modNotesTx">
        <pc:chgData name="Laura Villa" userId="85c95f35-5d73-4ebb-ab02-67e6fdc2856c" providerId="ADAL" clId="{D6ADF680-390F-48C8-8BEA-B88CA1A4464B}" dt="2021-12-14T10:43:37.776" v="2917" actId="20577"/>
        <pc:sldMkLst>
          <pc:docMk/>
          <pc:sldMk cId="977166620" sldId="268"/>
        </pc:sldMkLst>
        <pc:spChg chg="mod">
          <ac:chgData name="Laura Villa" userId="85c95f35-5d73-4ebb-ab02-67e6fdc2856c" providerId="ADAL" clId="{D6ADF680-390F-48C8-8BEA-B88CA1A4464B}" dt="2021-12-14T10:35:54.652" v="2901" actId="20577"/>
          <ac:spMkLst>
            <pc:docMk/>
            <pc:sldMk cId="977166620" sldId="268"/>
            <ac:spMk id="2" creationId="{20DA8F03-CABA-49A2-A0D0-7DDF3505AE67}"/>
          </ac:spMkLst>
        </pc:spChg>
      </pc:sldChg>
      <pc:sldChg chg="addSp delSp modSp mod ord modNotesTx">
        <pc:chgData name="Laura Villa" userId="85c95f35-5d73-4ebb-ab02-67e6fdc2856c" providerId="ADAL" clId="{D6ADF680-390F-48C8-8BEA-B88CA1A4464B}" dt="2021-12-14T10:33:52.576" v="2888"/>
        <pc:sldMkLst>
          <pc:docMk/>
          <pc:sldMk cId="3948901059" sldId="269"/>
        </pc:sldMkLst>
        <pc:spChg chg="mod">
          <ac:chgData name="Laura Villa" userId="85c95f35-5d73-4ebb-ab02-67e6fdc2856c" providerId="ADAL" clId="{D6ADF680-390F-48C8-8BEA-B88CA1A4464B}" dt="2021-12-09T22:10:08.323" v="1767" actId="20577"/>
          <ac:spMkLst>
            <pc:docMk/>
            <pc:sldMk cId="3948901059" sldId="269"/>
            <ac:spMk id="2" creationId="{584CF8D5-DD74-4BC4-9363-47E8CD892AE5}"/>
          </ac:spMkLst>
        </pc:spChg>
        <pc:spChg chg="add del mod">
          <ac:chgData name="Laura Villa" userId="85c95f35-5d73-4ebb-ab02-67e6fdc2856c" providerId="ADAL" clId="{D6ADF680-390F-48C8-8BEA-B88CA1A4464B}" dt="2021-12-09T22:10:01.295" v="1761" actId="478"/>
          <ac:spMkLst>
            <pc:docMk/>
            <pc:sldMk cId="3948901059" sldId="269"/>
            <ac:spMk id="3" creationId="{29835C7B-054A-4DEF-8D40-664E09CB9EDE}"/>
          </ac:spMkLst>
        </pc:spChg>
        <pc:spChg chg="mod">
          <ac:chgData name="Laura Villa" userId="85c95f35-5d73-4ebb-ab02-67e6fdc2856c" providerId="ADAL" clId="{D6ADF680-390F-48C8-8BEA-B88CA1A4464B}" dt="2021-12-09T22:01:11.465" v="1589" actId="1076"/>
          <ac:spMkLst>
            <pc:docMk/>
            <pc:sldMk cId="3948901059" sldId="269"/>
            <ac:spMk id="9" creationId="{B9B168A4-6AF3-4FD7-BF10-BD8DCA8CF0EC}"/>
          </ac:spMkLst>
        </pc:spChg>
        <pc:picChg chg="mod">
          <ac:chgData name="Laura Villa" userId="85c95f35-5d73-4ebb-ab02-67e6fdc2856c" providerId="ADAL" clId="{D6ADF680-390F-48C8-8BEA-B88CA1A4464B}" dt="2021-12-09T22:01:18.362" v="1590" actId="1076"/>
          <ac:picMkLst>
            <pc:docMk/>
            <pc:sldMk cId="3948901059" sldId="269"/>
            <ac:picMk id="7" creationId="{B7B7E5F1-AEFF-4AC0-B703-CFE97037229C}"/>
          </ac:picMkLst>
        </pc:picChg>
      </pc:sldChg>
      <pc:sldChg chg="addSp delSp modSp mod modNotesTx">
        <pc:chgData name="Laura Villa" userId="85c95f35-5d73-4ebb-ab02-67e6fdc2856c" providerId="ADAL" clId="{D6ADF680-390F-48C8-8BEA-B88CA1A4464B}" dt="2021-12-14T10:33:55.746" v="2890"/>
        <pc:sldMkLst>
          <pc:docMk/>
          <pc:sldMk cId="2840695563" sldId="270"/>
        </pc:sldMkLst>
        <pc:spChg chg="mod">
          <ac:chgData name="Laura Villa" userId="85c95f35-5d73-4ebb-ab02-67e6fdc2856c" providerId="ADAL" clId="{D6ADF680-390F-48C8-8BEA-B88CA1A4464B}" dt="2021-12-09T22:10:19.094" v="1775" actId="20577"/>
          <ac:spMkLst>
            <pc:docMk/>
            <pc:sldMk cId="2840695563" sldId="270"/>
            <ac:spMk id="2" creationId="{E8623946-B960-4488-A0CF-2F3D0157E586}"/>
          </ac:spMkLst>
        </pc:spChg>
        <pc:spChg chg="del">
          <ac:chgData name="Laura Villa" userId="85c95f35-5d73-4ebb-ab02-67e6fdc2856c" providerId="ADAL" clId="{D6ADF680-390F-48C8-8BEA-B88CA1A4464B}" dt="2021-12-09T22:02:03.180" v="1593" actId="478"/>
          <ac:spMkLst>
            <pc:docMk/>
            <pc:sldMk cId="2840695563" sldId="270"/>
            <ac:spMk id="3" creationId="{61EE9BD4-AB7A-4068-AA25-C49E0BC41818}"/>
          </ac:spMkLst>
        </pc:spChg>
        <pc:picChg chg="add del mod">
          <ac:chgData name="Laura Villa" userId="85c95f35-5d73-4ebb-ab02-67e6fdc2856c" providerId="ADAL" clId="{D6ADF680-390F-48C8-8BEA-B88CA1A4464B}" dt="2021-12-09T22:01:58.879" v="1592" actId="478"/>
          <ac:picMkLst>
            <pc:docMk/>
            <pc:sldMk cId="2840695563" sldId="270"/>
            <ac:picMk id="5" creationId="{33AE736C-9682-4056-A016-C81C249BDD85}"/>
          </ac:picMkLst>
        </pc:picChg>
      </pc:sldChg>
      <pc:sldChg chg="addSp delSp modSp new mod modNotesTx">
        <pc:chgData name="Laura Villa" userId="85c95f35-5d73-4ebb-ab02-67e6fdc2856c" providerId="ADAL" clId="{D6ADF680-390F-48C8-8BEA-B88CA1A4464B}" dt="2021-12-14T10:33:09.600" v="2870" actId="20577"/>
        <pc:sldMkLst>
          <pc:docMk/>
          <pc:sldMk cId="2841249808" sldId="272"/>
        </pc:sldMkLst>
        <pc:spChg chg="mod">
          <ac:chgData name="Laura Villa" userId="85c95f35-5d73-4ebb-ab02-67e6fdc2856c" providerId="ADAL" clId="{D6ADF680-390F-48C8-8BEA-B88CA1A4464B}" dt="2021-12-09T22:13:25.842" v="1857" actId="1076"/>
          <ac:spMkLst>
            <pc:docMk/>
            <pc:sldMk cId="2841249808" sldId="272"/>
            <ac:spMk id="2" creationId="{E8237D5A-8D4A-44CF-B83C-0D13617D3E24}"/>
          </ac:spMkLst>
        </pc:spChg>
        <pc:spChg chg="del mod">
          <ac:chgData name="Laura Villa" userId="85c95f35-5d73-4ebb-ab02-67e6fdc2856c" providerId="ADAL" clId="{D6ADF680-390F-48C8-8BEA-B88CA1A4464B}" dt="2021-12-09T22:00:00.346" v="1560" actId="478"/>
          <ac:spMkLst>
            <pc:docMk/>
            <pc:sldMk cId="2841249808" sldId="272"/>
            <ac:spMk id="3" creationId="{F5C0E4B3-3744-41CE-B183-31517FE570E3}"/>
          </ac:spMkLst>
        </pc:spChg>
        <pc:spChg chg="add del mod">
          <ac:chgData name="Laura Villa" userId="85c95f35-5d73-4ebb-ab02-67e6fdc2856c" providerId="ADAL" clId="{D6ADF680-390F-48C8-8BEA-B88CA1A4464B}" dt="2021-12-09T22:14:13.309" v="1864" actId="478"/>
          <ac:spMkLst>
            <pc:docMk/>
            <pc:sldMk cId="2841249808" sldId="272"/>
            <ac:spMk id="4" creationId="{96604971-3BCF-4F2B-8914-187811411E8C}"/>
          </ac:spMkLst>
        </pc:spChg>
        <pc:spChg chg="add del mod ord">
          <ac:chgData name="Laura Villa" userId="85c95f35-5d73-4ebb-ab02-67e6fdc2856c" providerId="ADAL" clId="{D6ADF680-390F-48C8-8BEA-B88CA1A4464B}" dt="2021-12-09T22:14:11.644" v="1863" actId="478"/>
          <ac:spMkLst>
            <pc:docMk/>
            <pc:sldMk cId="2841249808" sldId="272"/>
            <ac:spMk id="5" creationId="{28E43D23-53C6-455A-ABE9-7330AC0C6291}"/>
          </ac:spMkLst>
        </pc:spChg>
        <pc:picChg chg="add del mod">
          <ac:chgData name="Laura Villa" userId="85c95f35-5d73-4ebb-ab02-67e6fdc2856c" providerId="ADAL" clId="{D6ADF680-390F-48C8-8BEA-B88CA1A4464B}" dt="2021-12-09T21:55:41.278" v="1516" actId="478"/>
          <ac:picMkLst>
            <pc:docMk/>
            <pc:sldMk cId="2841249808" sldId="272"/>
            <ac:picMk id="2050" creationId="{8380B3C9-89E1-41D7-89C1-8AE998422AC3}"/>
          </ac:picMkLst>
        </pc:picChg>
        <pc:picChg chg="add del mod">
          <ac:chgData name="Laura Villa" userId="85c95f35-5d73-4ebb-ab02-67e6fdc2856c" providerId="ADAL" clId="{D6ADF680-390F-48C8-8BEA-B88CA1A4464B}" dt="2021-12-09T21:57:24.813" v="1533" actId="478"/>
          <ac:picMkLst>
            <pc:docMk/>
            <pc:sldMk cId="2841249808" sldId="272"/>
            <ac:picMk id="2052" creationId="{D13DEF89-E3A4-4CF4-A022-852546D922C2}"/>
          </ac:picMkLst>
        </pc:picChg>
        <pc:picChg chg="add del mod">
          <ac:chgData name="Laura Villa" userId="85c95f35-5d73-4ebb-ab02-67e6fdc2856c" providerId="ADAL" clId="{D6ADF680-390F-48C8-8BEA-B88CA1A4464B}" dt="2021-12-09T21:58:03.629" v="1537" actId="478"/>
          <ac:picMkLst>
            <pc:docMk/>
            <pc:sldMk cId="2841249808" sldId="272"/>
            <ac:picMk id="2054" creationId="{0DD1EC63-90C4-4D50-B71B-97813459D4C5}"/>
          </ac:picMkLst>
        </pc:picChg>
        <pc:picChg chg="add del mod">
          <ac:chgData name="Laura Villa" userId="85c95f35-5d73-4ebb-ab02-67e6fdc2856c" providerId="ADAL" clId="{D6ADF680-390F-48C8-8BEA-B88CA1A4464B}" dt="2021-12-09T21:58:41.046" v="1545" actId="478"/>
          <ac:picMkLst>
            <pc:docMk/>
            <pc:sldMk cId="2841249808" sldId="272"/>
            <ac:picMk id="2056" creationId="{05679A95-AF35-418A-8E4D-0896409B7A1F}"/>
          </ac:picMkLst>
        </pc:picChg>
        <pc:picChg chg="add del mod">
          <ac:chgData name="Laura Villa" userId="85c95f35-5d73-4ebb-ab02-67e6fdc2856c" providerId="ADAL" clId="{D6ADF680-390F-48C8-8BEA-B88CA1A4464B}" dt="2021-12-09T21:58:49.825" v="1551"/>
          <ac:picMkLst>
            <pc:docMk/>
            <pc:sldMk cId="2841249808" sldId="272"/>
            <ac:picMk id="2058" creationId="{FE82C58D-5E23-4896-A57E-38A193B3A6D6}"/>
          </ac:picMkLst>
        </pc:picChg>
        <pc:picChg chg="add mod">
          <ac:chgData name="Laura Villa" userId="85c95f35-5d73-4ebb-ab02-67e6fdc2856c" providerId="ADAL" clId="{D6ADF680-390F-48C8-8BEA-B88CA1A4464B}" dt="2021-12-09T22:13:54.805" v="1861" actId="167"/>
          <ac:picMkLst>
            <pc:docMk/>
            <pc:sldMk cId="2841249808" sldId="272"/>
            <ac:picMk id="2060" creationId="{3C3ACC27-8ACE-4515-8405-DBA03D77A96E}"/>
          </ac:picMkLst>
        </pc:picChg>
      </pc:sldChg>
      <pc:sldChg chg="new del">
        <pc:chgData name="Laura Villa" userId="85c95f35-5d73-4ebb-ab02-67e6fdc2856c" providerId="ADAL" clId="{D6ADF680-390F-48C8-8BEA-B88CA1A4464B}" dt="2021-12-09T20:53:46.880" v="427" actId="47"/>
        <pc:sldMkLst>
          <pc:docMk/>
          <pc:sldMk cId="4268667775" sldId="272"/>
        </pc:sldMkLst>
      </pc:sldChg>
      <pc:sldChg chg="new del">
        <pc:chgData name="Laura Villa" userId="85c95f35-5d73-4ebb-ab02-67e6fdc2856c" providerId="ADAL" clId="{D6ADF680-390F-48C8-8BEA-B88CA1A4464B}" dt="2021-12-09T20:56:26.872" v="437" actId="47"/>
        <pc:sldMkLst>
          <pc:docMk/>
          <pc:sldMk cId="1795904769" sldId="273"/>
        </pc:sldMkLst>
      </pc:sldChg>
      <pc:sldChg chg="addSp delSp modSp add mod modNotesTx">
        <pc:chgData name="Laura Villa" userId="85c95f35-5d73-4ebb-ab02-67e6fdc2856c" providerId="ADAL" clId="{D6ADF680-390F-48C8-8BEA-B88CA1A4464B}" dt="2021-12-14T10:43:34.680" v="2912" actId="20577"/>
        <pc:sldMkLst>
          <pc:docMk/>
          <pc:sldMk cId="2283790608" sldId="273"/>
        </pc:sldMkLst>
        <pc:spChg chg="mod">
          <ac:chgData name="Laura Villa" userId="85c95f35-5d73-4ebb-ab02-67e6fdc2856c" providerId="ADAL" clId="{D6ADF680-390F-48C8-8BEA-B88CA1A4464B}" dt="2021-12-09T21:02:06.309" v="603" actId="20577"/>
          <ac:spMkLst>
            <pc:docMk/>
            <pc:sldMk cId="2283790608" sldId="273"/>
            <ac:spMk id="2" creationId="{16192DF2-85AE-0A49-93E4-29A99805EED7}"/>
          </ac:spMkLst>
        </pc:spChg>
        <pc:spChg chg="mod">
          <ac:chgData name="Laura Villa" userId="85c95f35-5d73-4ebb-ab02-67e6fdc2856c" providerId="ADAL" clId="{D6ADF680-390F-48C8-8BEA-B88CA1A4464B}" dt="2021-12-09T21:01:48.602" v="602" actId="20577"/>
          <ac:spMkLst>
            <pc:docMk/>
            <pc:sldMk cId="2283790608" sldId="273"/>
            <ac:spMk id="3" creationId="{CF4FE27B-6A72-F14A-9999-AB86798567C4}"/>
          </ac:spMkLst>
        </pc:spChg>
        <pc:picChg chg="del">
          <ac:chgData name="Laura Villa" userId="85c95f35-5d73-4ebb-ab02-67e6fdc2856c" providerId="ADAL" clId="{D6ADF680-390F-48C8-8BEA-B88CA1A4464B}" dt="2021-12-09T20:58:11.971" v="443" actId="478"/>
          <ac:picMkLst>
            <pc:docMk/>
            <pc:sldMk cId="2283790608" sldId="273"/>
            <ac:picMk id="1026" creationId="{EB0BB614-FC51-4AA9-9E4F-690C6739F53C}"/>
          </ac:picMkLst>
        </pc:picChg>
        <pc:picChg chg="add mod">
          <ac:chgData name="Laura Villa" userId="85c95f35-5d73-4ebb-ab02-67e6fdc2856c" providerId="ADAL" clId="{D6ADF680-390F-48C8-8BEA-B88CA1A4464B}" dt="2021-12-09T21:03:51.814" v="607" actId="1076"/>
          <ac:picMkLst>
            <pc:docMk/>
            <pc:sldMk cId="2283790608" sldId="273"/>
            <ac:picMk id="4098" creationId="{4D520A20-CC12-415A-B2BC-1FD02DB57B5F}"/>
          </ac:picMkLst>
        </pc:picChg>
        <pc:picChg chg="add mod">
          <ac:chgData name="Laura Villa" userId="85c95f35-5d73-4ebb-ab02-67e6fdc2856c" providerId="ADAL" clId="{D6ADF680-390F-48C8-8BEA-B88CA1A4464B}" dt="2021-12-09T21:04:49.133" v="611" actId="1076"/>
          <ac:picMkLst>
            <pc:docMk/>
            <pc:sldMk cId="2283790608" sldId="273"/>
            <ac:picMk id="4100" creationId="{66E595AC-EC68-4AF4-98B0-15E5D4B77160}"/>
          </ac:picMkLst>
        </pc:picChg>
      </pc:sldChg>
      <pc:sldChg chg="addSp delSp modSp new mod setBg">
        <pc:chgData name="Laura Villa" userId="85c95f35-5d73-4ebb-ab02-67e6fdc2856c" providerId="ADAL" clId="{D6ADF680-390F-48C8-8BEA-B88CA1A4464B}" dt="2021-12-09T21:10:59.600" v="744" actId="20577"/>
        <pc:sldMkLst>
          <pc:docMk/>
          <pc:sldMk cId="1120052493" sldId="274"/>
        </pc:sldMkLst>
        <pc:spChg chg="del">
          <ac:chgData name="Laura Villa" userId="85c95f35-5d73-4ebb-ab02-67e6fdc2856c" providerId="ADAL" clId="{D6ADF680-390F-48C8-8BEA-B88CA1A4464B}" dt="2021-12-09T20:57:50.449" v="442" actId="26606"/>
          <ac:spMkLst>
            <pc:docMk/>
            <pc:sldMk cId="1120052493" sldId="274"/>
            <ac:spMk id="2" creationId="{92D31619-DD68-4F3D-9E77-99652625712B}"/>
          </ac:spMkLst>
        </pc:spChg>
        <pc:spChg chg="del">
          <ac:chgData name="Laura Villa" userId="85c95f35-5d73-4ebb-ab02-67e6fdc2856c" providerId="ADAL" clId="{D6ADF680-390F-48C8-8BEA-B88CA1A4464B}" dt="2021-12-09T20:57:50.449" v="442" actId="26606"/>
          <ac:spMkLst>
            <pc:docMk/>
            <pc:sldMk cId="1120052493" sldId="274"/>
            <ac:spMk id="3" creationId="{367D7300-E206-4DB3-9A9B-7A8CD7674938}"/>
          </ac:spMkLst>
        </pc:spChg>
        <pc:spChg chg="add mod">
          <ac:chgData name="Laura Villa" userId="85c95f35-5d73-4ebb-ab02-67e6fdc2856c" providerId="ADAL" clId="{D6ADF680-390F-48C8-8BEA-B88CA1A4464B}" dt="2021-12-09T21:10:35.078" v="730" actId="2711"/>
          <ac:spMkLst>
            <pc:docMk/>
            <pc:sldMk cId="1120052493" sldId="274"/>
            <ac:spMk id="4" creationId="{8F77EB64-F1A9-43CA-AE86-1E9E49D28DEA}"/>
          </ac:spMkLst>
        </pc:spChg>
        <pc:spChg chg="add mod">
          <ac:chgData name="Laura Villa" userId="85c95f35-5d73-4ebb-ab02-67e6fdc2856c" providerId="ADAL" clId="{D6ADF680-390F-48C8-8BEA-B88CA1A4464B}" dt="2021-12-09T21:10:59.600" v="744" actId="20577"/>
          <ac:spMkLst>
            <pc:docMk/>
            <pc:sldMk cId="1120052493" sldId="274"/>
            <ac:spMk id="7" creationId="{96B3613B-A478-437E-A743-1B3A684E31EB}"/>
          </ac:spMkLst>
        </pc:spChg>
        <pc:spChg chg="add">
          <ac:chgData name="Laura Villa" userId="85c95f35-5d73-4ebb-ab02-67e6fdc2856c" providerId="ADAL" clId="{D6ADF680-390F-48C8-8BEA-B88CA1A4464B}" dt="2021-12-09T20:57:50.449" v="442" actId="26606"/>
          <ac:spMkLst>
            <pc:docMk/>
            <pc:sldMk cId="1120052493" sldId="274"/>
            <ac:spMk id="71" creationId="{42A4FC2C-047E-45A5-965D-8E1E3BF09BC6}"/>
          </ac:spMkLst>
        </pc:spChg>
        <pc:picChg chg="add mod">
          <ac:chgData name="Laura Villa" userId="85c95f35-5d73-4ebb-ab02-67e6fdc2856c" providerId="ADAL" clId="{D6ADF680-390F-48C8-8BEA-B88CA1A4464B}" dt="2021-12-09T21:10:01.925" v="723" actId="1076"/>
          <ac:picMkLst>
            <pc:docMk/>
            <pc:sldMk cId="1120052493" sldId="274"/>
            <ac:picMk id="3074" creationId="{845AA252-51D9-47D4-860E-737440CADF85}"/>
          </ac:picMkLst>
        </pc:picChg>
      </pc:sldChg>
      <pc:sldChg chg="addSp delSp modSp new mod modAnim modNotesTx">
        <pc:chgData name="Laura Villa" userId="85c95f35-5d73-4ebb-ab02-67e6fdc2856c" providerId="ADAL" clId="{D6ADF680-390F-48C8-8BEA-B88CA1A4464B}" dt="2021-12-09T21:24:43.145" v="1026" actId="20577"/>
        <pc:sldMkLst>
          <pc:docMk/>
          <pc:sldMk cId="291170552" sldId="275"/>
        </pc:sldMkLst>
        <pc:spChg chg="mod">
          <ac:chgData name="Laura Villa" userId="85c95f35-5d73-4ebb-ab02-67e6fdc2856c" providerId="ADAL" clId="{D6ADF680-390F-48C8-8BEA-B88CA1A4464B}" dt="2021-12-09T21:16:33.870" v="793" actId="20577"/>
          <ac:spMkLst>
            <pc:docMk/>
            <pc:sldMk cId="291170552" sldId="275"/>
            <ac:spMk id="2" creationId="{16CA9B92-BB75-4EF7-9E32-F31A61C542BC}"/>
          </ac:spMkLst>
        </pc:spChg>
        <pc:spChg chg="mod">
          <ac:chgData name="Laura Villa" userId="85c95f35-5d73-4ebb-ab02-67e6fdc2856c" providerId="ADAL" clId="{D6ADF680-390F-48C8-8BEA-B88CA1A4464B}" dt="2021-12-09T21:22:41.924" v="1006" actId="14100"/>
          <ac:spMkLst>
            <pc:docMk/>
            <pc:sldMk cId="291170552" sldId="275"/>
            <ac:spMk id="3" creationId="{CBBBB61F-A1F2-44D8-8301-2BE2E7B7DDD1}"/>
          </ac:spMkLst>
        </pc:spChg>
        <pc:picChg chg="add del mod ord">
          <ac:chgData name="Laura Villa" userId="85c95f35-5d73-4ebb-ab02-67e6fdc2856c" providerId="ADAL" clId="{D6ADF680-390F-48C8-8BEA-B88CA1A4464B}" dt="2021-12-09T21:20:50.935" v="798" actId="478"/>
          <ac:picMkLst>
            <pc:docMk/>
            <pc:sldMk cId="291170552" sldId="275"/>
            <ac:picMk id="5" creationId="{50E2CCDE-C6C4-499F-8BCB-B5C1193E8D7F}"/>
          </ac:picMkLst>
        </pc:picChg>
        <pc:picChg chg="add mod">
          <ac:chgData name="Laura Villa" userId="85c95f35-5d73-4ebb-ab02-67e6fdc2856c" providerId="ADAL" clId="{D6ADF680-390F-48C8-8BEA-B88CA1A4464B}" dt="2021-12-09T21:21:03.598" v="801" actId="14100"/>
          <ac:picMkLst>
            <pc:docMk/>
            <pc:sldMk cId="291170552" sldId="275"/>
            <ac:picMk id="7" creationId="{A800D3BD-7B1B-4E7C-87D4-7E0671A152B2}"/>
          </ac:picMkLst>
        </pc:picChg>
        <pc:picChg chg="add mod">
          <ac:chgData name="Laura Villa" userId="85c95f35-5d73-4ebb-ab02-67e6fdc2856c" providerId="ADAL" clId="{D6ADF680-390F-48C8-8BEA-B88CA1A4464B}" dt="2021-12-09T21:24:14.155" v="1019" actId="1076"/>
          <ac:picMkLst>
            <pc:docMk/>
            <pc:sldMk cId="291170552" sldId="275"/>
            <ac:picMk id="9" creationId="{AD6B0073-13C5-493D-96ED-EDD71D0615F3}"/>
          </ac:picMkLst>
        </pc:picChg>
        <pc:picChg chg="add mod">
          <ac:chgData name="Laura Villa" userId="85c95f35-5d73-4ebb-ab02-67e6fdc2856c" providerId="ADAL" clId="{D6ADF680-390F-48C8-8BEA-B88CA1A4464B}" dt="2021-12-09T21:24:35.521" v="1025" actId="1076"/>
          <ac:picMkLst>
            <pc:docMk/>
            <pc:sldMk cId="291170552" sldId="275"/>
            <ac:picMk id="10" creationId="{4E56736E-D70A-4980-B17C-A409C1C5E496}"/>
          </ac:picMkLst>
        </pc:picChg>
      </pc:sldChg>
      <pc:sldChg chg="modSp add mod">
        <pc:chgData name="Laura Villa" userId="85c95f35-5d73-4ebb-ab02-67e6fdc2856c" providerId="ADAL" clId="{D6ADF680-390F-48C8-8BEA-B88CA1A4464B}" dt="2021-12-14T10:43:51.613" v="2921" actId="20577"/>
        <pc:sldMkLst>
          <pc:docMk/>
          <pc:sldMk cId="2052637843" sldId="276"/>
        </pc:sldMkLst>
        <pc:spChg chg="mod">
          <ac:chgData name="Laura Villa" userId="85c95f35-5d73-4ebb-ab02-67e6fdc2856c" providerId="ADAL" clId="{D6ADF680-390F-48C8-8BEA-B88CA1A4464B}" dt="2021-12-14T10:43:51.613" v="2921" actId="20577"/>
          <ac:spMkLst>
            <pc:docMk/>
            <pc:sldMk cId="2052637843" sldId="276"/>
            <ac:spMk id="2" creationId="{20DA8F03-CABA-49A2-A0D0-7DDF3505AE67}"/>
          </ac:spMkLst>
        </pc:spChg>
      </pc:sldChg>
      <pc:sldChg chg="new del">
        <pc:chgData name="Laura Villa" userId="85c95f35-5d73-4ebb-ab02-67e6fdc2856c" providerId="ADAL" clId="{D6ADF680-390F-48C8-8BEA-B88CA1A4464B}" dt="2021-12-09T21:37:36.230" v="1031" actId="47"/>
        <pc:sldMkLst>
          <pc:docMk/>
          <pc:sldMk cId="619002626" sldId="277"/>
        </pc:sldMkLst>
      </pc:sldChg>
      <pc:sldChg chg="addSp delSp modSp add mod modNotesTx">
        <pc:chgData name="Laura Villa" userId="85c95f35-5d73-4ebb-ab02-67e6fdc2856c" providerId="ADAL" clId="{D6ADF680-390F-48C8-8BEA-B88CA1A4464B}" dt="2021-12-09T21:52:24.562" v="1512" actId="1076"/>
        <pc:sldMkLst>
          <pc:docMk/>
          <pc:sldMk cId="1060422610" sldId="277"/>
        </pc:sldMkLst>
        <pc:spChg chg="mod">
          <ac:chgData name="Laura Villa" userId="85c95f35-5d73-4ebb-ab02-67e6fdc2856c" providerId="ADAL" clId="{D6ADF680-390F-48C8-8BEA-B88CA1A4464B}" dt="2021-12-09T21:37:49.295" v="1044" actId="20577"/>
          <ac:spMkLst>
            <pc:docMk/>
            <pc:sldMk cId="1060422610" sldId="277"/>
            <ac:spMk id="2" creationId="{16192DF2-85AE-0A49-93E4-29A99805EED7}"/>
          </ac:spMkLst>
        </pc:spChg>
        <pc:spChg chg="mod">
          <ac:chgData name="Laura Villa" userId="85c95f35-5d73-4ebb-ab02-67e6fdc2856c" providerId="ADAL" clId="{D6ADF680-390F-48C8-8BEA-B88CA1A4464B}" dt="2021-12-09T21:49:57.992" v="1492" actId="20577"/>
          <ac:spMkLst>
            <pc:docMk/>
            <pc:sldMk cId="1060422610" sldId="277"/>
            <ac:spMk id="3" creationId="{CF4FE27B-6A72-F14A-9999-AB86798567C4}"/>
          </ac:spMkLst>
        </pc:spChg>
        <pc:spChg chg="add del mod">
          <ac:chgData name="Laura Villa" userId="85c95f35-5d73-4ebb-ab02-67e6fdc2856c" providerId="ADAL" clId="{D6ADF680-390F-48C8-8BEA-B88CA1A4464B}" dt="2021-12-09T21:52:00.669" v="1505" actId="478"/>
          <ac:spMkLst>
            <pc:docMk/>
            <pc:sldMk cId="1060422610" sldId="277"/>
            <ac:spMk id="12" creationId="{BF3FE041-34F6-4433-B326-22B664932BFB}"/>
          </ac:spMkLst>
        </pc:spChg>
        <pc:picChg chg="add mod">
          <ac:chgData name="Laura Villa" userId="85c95f35-5d73-4ebb-ab02-67e6fdc2856c" providerId="ADAL" clId="{D6ADF680-390F-48C8-8BEA-B88CA1A4464B}" dt="2021-12-09T21:47:40.567" v="1491" actId="1076"/>
          <ac:picMkLst>
            <pc:docMk/>
            <pc:sldMk cId="1060422610" sldId="277"/>
            <ac:picMk id="5" creationId="{50DFB30E-AB03-470B-96F9-BDF3784BB3DE}"/>
          </ac:picMkLst>
        </pc:picChg>
        <pc:picChg chg="add mod">
          <ac:chgData name="Laura Villa" userId="85c95f35-5d73-4ebb-ab02-67e6fdc2856c" providerId="ADAL" clId="{D6ADF680-390F-48C8-8BEA-B88CA1A4464B}" dt="2021-12-09T21:47:38.130" v="1490" actId="1076"/>
          <ac:picMkLst>
            <pc:docMk/>
            <pc:sldMk cId="1060422610" sldId="277"/>
            <ac:picMk id="7" creationId="{E0AC9527-8DC6-4913-B1A8-A0D6C94AB6FD}"/>
          </ac:picMkLst>
        </pc:picChg>
        <pc:picChg chg="add mod">
          <ac:chgData name="Laura Villa" userId="85c95f35-5d73-4ebb-ab02-67e6fdc2856c" providerId="ADAL" clId="{D6ADF680-390F-48C8-8BEA-B88CA1A4464B}" dt="2021-12-09T21:51:23.629" v="1499" actId="1076"/>
          <ac:picMkLst>
            <pc:docMk/>
            <pc:sldMk cId="1060422610" sldId="277"/>
            <ac:picMk id="9" creationId="{6381835B-0C6A-4435-8442-84B0BD88FA28}"/>
          </ac:picMkLst>
        </pc:picChg>
        <pc:picChg chg="add del mod">
          <ac:chgData name="Laura Villa" userId="85c95f35-5d73-4ebb-ab02-67e6fdc2856c" providerId="ADAL" clId="{D6ADF680-390F-48C8-8BEA-B88CA1A4464B}" dt="2021-12-09T21:52:00.669" v="1505" actId="478"/>
          <ac:picMkLst>
            <pc:docMk/>
            <pc:sldMk cId="1060422610" sldId="277"/>
            <ac:picMk id="11" creationId="{75A24891-0423-40DD-BAF0-BB4002AD599A}"/>
          </ac:picMkLst>
        </pc:picChg>
        <pc:picChg chg="add mod">
          <ac:chgData name="Laura Villa" userId="85c95f35-5d73-4ebb-ab02-67e6fdc2856c" providerId="ADAL" clId="{D6ADF680-390F-48C8-8BEA-B88CA1A4464B}" dt="2021-12-09T21:52:24.562" v="1512" actId="1076"/>
          <ac:picMkLst>
            <pc:docMk/>
            <pc:sldMk cId="1060422610" sldId="277"/>
            <ac:picMk id="14" creationId="{FC2DDB0E-4712-420A-9552-DA4B4EA17A29}"/>
          </ac:picMkLst>
        </pc:picChg>
        <pc:picChg chg="del">
          <ac:chgData name="Laura Villa" userId="85c95f35-5d73-4ebb-ab02-67e6fdc2856c" providerId="ADAL" clId="{D6ADF680-390F-48C8-8BEA-B88CA1A4464B}" dt="2021-12-09T21:37:52.637" v="1045" actId="478"/>
          <ac:picMkLst>
            <pc:docMk/>
            <pc:sldMk cId="1060422610" sldId="277"/>
            <ac:picMk id="4098" creationId="{4D520A20-CC12-415A-B2BC-1FD02DB57B5F}"/>
          </ac:picMkLst>
        </pc:picChg>
        <pc:picChg chg="del">
          <ac:chgData name="Laura Villa" userId="85c95f35-5d73-4ebb-ab02-67e6fdc2856c" providerId="ADAL" clId="{D6ADF680-390F-48C8-8BEA-B88CA1A4464B}" dt="2021-12-09T21:37:56.813" v="1046" actId="478"/>
          <ac:picMkLst>
            <pc:docMk/>
            <pc:sldMk cId="1060422610" sldId="277"/>
            <ac:picMk id="4100" creationId="{66E595AC-EC68-4AF4-98B0-15E5D4B77160}"/>
          </ac:picMkLst>
        </pc:picChg>
      </pc:sldChg>
      <pc:sldChg chg="new del">
        <pc:chgData name="Laura Villa" userId="85c95f35-5d73-4ebb-ab02-67e6fdc2856c" providerId="ADAL" clId="{D6ADF680-390F-48C8-8BEA-B88CA1A4464B}" dt="2021-12-09T21:34:35.549" v="1029" actId="47"/>
        <pc:sldMkLst>
          <pc:docMk/>
          <pc:sldMk cId="4104125695" sldId="277"/>
        </pc:sldMkLst>
      </pc:sldChg>
      <pc:sldChg chg="modSp add mod ord">
        <pc:chgData name="Laura Villa" userId="85c95f35-5d73-4ebb-ab02-67e6fdc2856c" providerId="ADAL" clId="{D6ADF680-390F-48C8-8BEA-B88CA1A4464B}" dt="2021-12-14T10:52:51.486" v="2934" actId="20577"/>
        <pc:sldMkLst>
          <pc:docMk/>
          <pc:sldMk cId="537290381" sldId="278"/>
        </pc:sldMkLst>
        <pc:spChg chg="mod">
          <ac:chgData name="Laura Villa" userId="85c95f35-5d73-4ebb-ab02-67e6fdc2856c" providerId="ADAL" clId="{D6ADF680-390F-48C8-8BEA-B88CA1A4464B}" dt="2021-12-14T10:52:51.486" v="2934" actId="20577"/>
          <ac:spMkLst>
            <pc:docMk/>
            <pc:sldMk cId="537290381" sldId="278"/>
            <ac:spMk id="2" creationId="{20DA8F03-CABA-49A2-A0D0-7DDF3505AE67}"/>
          </ac:spMkLst>
        </pc:spChg>
      </pc:sldChg>
      <pc:sldChg chg="addSp delSp modSp add mod ord modNotesTx">
        <pc:chgData name="Laura Villa" userId="85c95f35-5d73-4ebb-ab02-67e6fdc2856c" providerId="ADAL" clId="{D6ADF680-390F-48C8-8BEA-B88CA1A4464B}" dt="2021-12-14T10:33:54.303" v="2889"/>
        <pc:sldMkLst>
          <pc:docMk/>
          <pc:sldMk cId="3771548000" sldId="279"/>
        </pc:sldMkLst>
        <pc:spChg chg="mod">
          <ac:chgData name="Laura Villa" userId="85c95f35-5d73-4ebb-ab02-67e6fdc2856c" providerId="ADAL" clId="{D6ADF680-390F-48C8-8BEA-B88CA1A4464B}" dt="2021-12-09T22:10:14.932" v="1771" actId="20577"/>
          <ac:spMkLst>
            <pc:docMk/>
            <pc:sldMk cId="3771548000" sldId="279"/>
            <ac:spMk id="2" creationId="{584CF8D5-DD74-4BC4-9363-47E8CD892AE5}"/>
          </ac:spMkLst>
        </pc:spChg>
        <pc:spChg chg="add del mod">
          <ac:chgData name="Laura Villa" userId="85c95f35-5d73-4ebb-ab02-67e6fdc2856c" providerId="ADAL" clId="{D6ADF680-390F-48C8-8BEA-B88CA1A4464B}" dt="2021-12-09T22:05:50.880" v="1618" actId="931"/>
          <ac:spMkLst>
            <pc:docMk/>
            <pc:sldMk cId="3771548000" sldId="279"/>
            <ac:spMk id="3" creationId="{2F1F53FC-CF2F-4197-92B6-0AAB65F4DF69}"/>
          </ac:spMkLst>
        </pc:spChg>
        <pc:spChg chg="add del mod">
          <ac:chgData name="Laura Villa" userId="85c95f35-5d73-4ebb-ab02-67e6fdc2856c" providerId="ADAL" clId="{D6ADF680-390F-48C8-8BEA-B88CA1A4464B}" dt="2021-12-09T22:05:59.861" v="1622" actId="478"/>
          <ac:spMkLst>
            <pc:docMk/>
            <pc:sldMk cId="3771548000" sldId="279"/>
            <ac:spMk id="8" creationId="{1F2BA213-41B5-45BF-BD1B-8569F8ADDEC3}"/>
          </ac:spMkLst>
        </pc:spChg>
        <pc:spChg chg="mod">
          <ac:chgData name="Laura Villa" userId="85c95f35-5d73-4ebb-ab02-67e6fdc2856c" providerId="ADAL" clId="{D6ADF680-390F-48C8-8BEA-B88CA1A4464B}" dt="2021-12-09T22:08:48.453" v="1727" actId="20577"/>
          <ac:spMkLst>
            <pc:docMk/>
            <pc:sldMk cId="3771548000" sldId="279"/>
            <ac:spMk id="9" creationId="{B9B168A4-6AF3-4FD7-BF10-BD8DCA8CF0EC}"/>
          </ac:spMkLst>
        </pc:spChg>
        <pc:picChg chg="add mod">
          <ac:chgData name="Laura Villa" userId="85c95f35-5d73-4ebb-ab02-67e6fdc2856c" providerId="ADAL" clId="{D6ADF680-390F-48C8-8BEA-B88CA1A4464B}" dt="2021-12-09T22:09:12.395" v="1758" actId="1076"/>
          <ac:picMkLst>
            <pc:docMk/>
            <pc:sldMk cId="3771548000" sldId="279"/>
            <ac:picMk id="6" creationId="{EB28E320-0AA4-4449-B378-065635E9F54E}"/>
          </ac:picMkLst>
        </pc:picChg>
        <pc:picChg chg="del">
          <ac:chgData name="Laura Villa" userId="85c95f35-5d73-4ebb-ab02-67e6fdc2856c" providerId="ADAL" clId="{D6ADF680-390F-48C8-8BEA-B88CA1A4464B}" dt="2021-12-09T22:03:55.216" v="1617" actId="478"/>
          <ac:picMkLst>
            <pc:docMk/>
            <pc:sldMk cId="3771548000" sldId="279"/>
            <ac:picMk id="7" creationId="{B7B7E5F1-AEFF-4AC0-B703-CFE97037229C}"/>
          </ac:picMkLst>
        </pc:picChg>
      </pc:sldChg>
      <pc:sldChg chg="new del">
        <pc:chgData name="Laura Villa" userId="85c95f35-5d73-4ebb-ab02-67e6fdc2856c" providerId="ADAL" clId="{D6ADF680-390F-48C8-8BEA-B88CA1A4464B}" dt="2021-12-09T22:15:18.185" v="1866" actId="47"/>
        <pc:sldMkLst>
          <pc:docMk/>
          <pc:sldMk cId="581953452" sldId="280"/>
        </pc:sldMkLst>
      </pc:sldChg>
      <pc:sldChg chg="addSp delSp modSp add mod delAnim modAnim modNotesTx">
        <pc:chgData name="Laura Villa" userId="85c95f35-5d73-4ebb-ab02-67e6fdc2856c" providerId="ADAL" clId="{D6ADF680-390F-48C8-8BEA-B88CA1A4464B}" dt="2021-12-14T13:06:04.154" v="2944"/>
        <pc:sldMkLst>
          <pc:docMk/>
          <pc:sldMk cId="714015636" sldId="280"/>
        </pc:sldMkLst>
        <pc:spChg chg="mod">
          <ac:chgData name="Laura Villa" userId="85c95f35-5d73-4ebb-ab02-67e6fdc2856c" providerId="ADAL" clId="{D6ADF680-390F-48C8-8BEA-B88CA1A4464B}" dt="2021-12-12T10:39:10.030" v="2418" actId="20577"/>
          <ac:spMkLst>
            <pc:docMk/>
            <pc:sldMk cId="714015636" sldId="280"/>
            <ac:spMk id="2" creationId="{16192DF2-85AE-0A49-93E4-29A99805EED7}"/>
          </ac:spMkLst>
        </pc:spChg>
        <pc:spChg chg="del mod">
          <ac:chgData name="Laura Villa" userId="85c95f35-5d73-4ebb-ab02-67e6fdc2856c" providerId="ADAL" clId="{D6ADF680-390F-48C8-8BEA-B88CA1A4464B}" dt="2021-12-12T10:39:17.051" v="2419" actId="478"/>
          <ac:spMkLst>
            <pc:docMk/>
            <pc:sldMk cId="714015636" sldId="280"/>
            <ac:spMk id="3" creationId="{CF4FE27B-6A72-F14A-9999-AB86798567C4}"/>
          </ac:spMkLst>
        </pc:spChg>
        <pc:spChg chg="add mod ord">
          <ac:chgData name="Laura Villa" userId="85c95f35-5d73-4ebb-ab02-67e6fdc2856c" providerId="ADAL" clId="{D6ADF680-390F-48C8-8BEA-B88CA1A4464B}" dt="2021-12-12T10:42:35.240" v="2497" actId="1035"/>
          <ac:spMkLst>
            <pc:docMk/>
            <pc:sldMk cId="714015636" sldId="280"/>
            <ac:spMk id="5" creationId="{A7E0D941-4FDF-46E7-B622-4C59B8E6963A}"/>
          </ac:spMkLst>
        </pc:spChg>
        <pc:spChg chg="add del mod">
          <ac:chgData name="Laura Villa" userId="85c95f35-5d73-4ebb-ab02-67e6fdc2856c" providerId="ADAL" clId="{D6ADF680-390F-48C8-8BEA-B88CA1A4464B}" dt="2021-12-12T10:39:19.747" v="2420" actId="478"/>
          <ac:spMkLst>
            <pc:docMk/>
            <pc:sldMk cId="714015636" sldId="280"/>
            <ac:spMk id="8" creationId="{6E8F6319-602B-4068-B6B4-23E8C170C972}"/>
          </ac:spMkLst>
        </pc:spChg>
        <pc:spChg chg="add mod">
          <ac:chgData name="Laura Villa" userId="85c95f35-5d73-4ebb-ab02-67e6fdc2856c" providerId="ADAL" clId="{D6ADF680-390F-48C8-8BEA-B88CA1A4464B}" dt="2021-12-12T10:42:35.240" v="2497" actId="1035"/>
          <ac:spMkLst>
            <pc:docMk/>
            <pc:sldMk cId="714015636" sldId="280"/>
            <ac:spMk id="9" creationId="{5F579220-0247-4AA4-B566-1680C03E2446}"/>
          </ac:spMkLst>
        </pc:spChg>
        <pc:spChg chg="add mod">
          <ac:chgData name="Laura Villa" userId="85c95f35-5d73-4ebb-ab02-67e6fdc2856c" providerId="ADAL" clId="{D6ADF680-390F-48C8-8BEA-B88CA1A4464B}" dt="2021-12-12T10:42:40.364" v="2498" actId="1076"/>
          <ac:spMkLst>
            <pc:docMk/>
            <pc:sldMk cId="714015636" sldId="280"/>
            <ac:spMk id="12" creationId="{CE0A425C-4FBF-4522-B511-9DE24F82FBB7}"/>
          </ac:spMkLst>
        </pc:spChg>
        <pc:spChg chg="add mod">
          <ac:chgData name="Laura Villa" userId="85c95f35-5d73-4ebb-ab02-67e6fdc2856c" providerId="ADAL" clId="{D6ADF680-390F-48C8-8BEA-B88CA1A4464B}" dt="2021-12-12T10:42:35.240" v="2497" actId="1035"/>
          <ac:spMkLst>
            <pc:docMk/>
            <pc:sldMk cId="714015636" sldId="280"/>
            <ac:spMk id="13" creationId="{823F43D6-740D-45DB-B802-7473C27397B8}"/>
          </ac:spMkLst>
        </pc:spChg>
        <pc:spChg chg="del mod topLvl">
          <ac:chgData name="Laura Villa" userId="85c95f35-5d73-4ebb-ab02-67e6fdc2856c" providerId="ADAL" clId="{D6ADF680-390F-48C8-8BEA-B88CA1A4464B}" dt="2021-12-12T10:41:46.758" v="2474" actId="478"/>
          <ac:spMkLst>
            <pc:docMk/>
            <pc:sldMk cId="714015636" sldId="280"/>
            <ac:spMk id="15" creationId="{6F76A6E2-6EC2-436F-A2CA-5DC9A191A779}"/>
          </ac:spMkLst>
        </pc:spChg>
        <pc:grpChg chg="add del mod">
          <ac:chgData name="Laura Villa" userId="85c95f35-5d73-4ebb-ab02-67e6fdc2856c" providerId="ADAL" clId="{D6ADF680-390F-48C8-8BEA-B88CA1A4464B}" dt="2021-12-12T10:41:46.758" v="2474" actId="478"/>
          <ac:grpSpMkLst>
            <pc:docMk/>
            <pc:sldMk cId="714015636" sldId="280"/>
            <ac:grpSpMk id="14" creationId="{842B9B75-B090-49DB-92EE-273332DBD170}"/>
          </ac:grpSpMkLst>
        </pc:grpChg>
        <pc:graphicFrameChg chg="add mod ord modGraphic">
          <ac:chgData name="Laura Villa" userId="85c95f35-5d73-4ebb-ab02-67e6fdc2856c" providerId="ADAL" clId="{D6ADF680-390F-48C8-8BEA-B88CA1A4464B}" dt="2021-12-12T10:44:07.459" v="2583" actId="1038"/>
          <ac:graphicFrameMkLst>
            <pc:docMk/>
            <pc:sldMk cId="714015636" sldId="280"/>
            <ac:graphicFrameMk id="4" creationId="{9FF55FBA-0033-4DC3-B729-904AB8B74239}"/>
          </ac:graphicFrameMkLst>
        </pc:graphicFrameChg>
        <pc:picChg chg="add mod">
          <ac:chgData name="Laura Villa" userId="85c95f35-5d73-4ebb-ab02-67e6fdc2856c" providerId="ADAL" clId="{D6ADF680-390F-48C8-8BEA-B88CA1A4464B}" dt="2021-12-12T10:42:35.240" v="2497" actId="1035"/>
          <ac:picMkLst>
            <pc:docMk/>
            <pc:sldMk cId="714015636" sldId="280"/>
            <ac:picMk id="7" creationId="{B1998527-A858-4F41-876E-55C845D8E901}"/>
          </ac:picMkLst>
        </pc:picChg>
        <pc:picChg chg="add mod">
          <ac:chgData name="Laura Villa" userId="85c95f35-5d73-4ebb-ab02-67e6fdc2856c" providerId="ADAL" clId="{D6ADF680-390F-48C8-8BEA-B88CA1A4464B}" dt="2021-12-12T10:42:35.240" v="2497" actId="1035"/>
          <ac:picMkLst>
            <pc:docMk/>
            <pc:sldMk cId="714015636" sldId="280"/>
            <ac:picMk id="11" creationId="{AEFC0430-F7DE-4F5D-86EF-9CB4E0ED5F9D}"/>
          </ac:picMkLst>
        </pc:picChg>
        <pc:picChg chg="mod topLvl">
          <ac:chgData name="Laura Villa" userId="85c95f35-5d73-4ebb-ab02-67e6fdc2856c" providerId="ADAL" clId="{D6ADF680-390F-48C8-8BEA-B88CA1A4464B}" dt="2021-12-12T10:42:35.240" v="2497" actId="1035"/>
          <ac:picMkLst>
            <pc:docMk/>
            <pc:sldMk cId="714015636" sldId="280"/>
            <ac:picMk id="16" creationId="{AE3B9D5A-F050-439F-8618-B7177A68BB3A}"/>
          </ac:picMkLst>
        </pc:picChg>
        <pc:picChg chg="del">
          <ac:chgData name="Laura Villa" userId="85c95f35-5d73-4ebb-ab02-67e6fdc2856c" providerId="ADAL" clId="{D6ADF680-390F-48C8-8BEA-B88CA1A4464B}" dt="2021-12-12T10:18:26.111" v="1928" actId="478"/>
          <ac:picMkLst>
            <pc:docMk/>
            <pc:sldMk cId="714015636" sldId="280"/>
            <ac:picMk id="1026" creationId="{EB0BB614-FC51-4AA9-9E4F-690C6739F53C}"/>
          </ac:picMkLst>
        </pc:picChg>
      </pc:sldChg>
      <pc:sldChg chg="delSp modSp add del mod">
        <pc:chgData name="Laura Villa" userId="85c95f35-5d73-4ebb-ab02-67e6fdc2856c" providerId="ADAL" clId="{D6ADF680-390F-48C8-8BEA-B88CA1A4464B}" dt="2021-12-09T22:16:10.677" v="1926" actId="47"/>
        <pc:sldMkLst>
          <pc:docMk/>
          <pc:sldMk cId="1953759176" sldId="280"/>
        </pc:sldMkLst>
        <pc:spChg chg="mod">
          <ac:chgData name="Laura Villa" userId="85c95f35-5d73-4ebb-ab02-67e6fdc2856c" providerId="ADAL" clId="{D6ADF680-390F-48C8-8BEA-B88CA1A4464B}" dt="2021-12-09T22:15:29.295" v="1900" actId="20577"/>
          <ac:spMkLst>
            <pc:docMk/>
            <pc:sldMk cId="1953759176" sldId="280"/>
            <ac:spMk id="2" creationId="{16192DF2-85AE-0A49-93E4-29A99805EED7}"/>
          </ac:spMkLst>
        </pc:spChg>
        <pc:spChg chg="mod">
          <ac:chgData name="Laura Villa" userId="85c95f35-5d73-4ebb-ab02-67e6fdc2856c" providerId="ADAL" clId="{D6ADF680-390F-48C8-8BEA-B88CA1A4464B}" dt="2021-12-09T22:15:43.290" v="1925" actId="20577"/>
          <ac:spMkLst>
            <pc:docMk/>
            <pc:sldMk cId="1953759176" sldId="280"/>
            <ac:spMk id="3" creationId="{CF4FE27B-6A72-F14A-9999-AB86798567C4}"/>
          </ac:spMkLst>
        </pc:spChg>
        <pc:picChg chg="del">
          <ac:chgData name="Laura Villa" userId="85c95f35-5d73-4ebb-ab02-67e6fdc2856c" providerId="ADAL" clId="{D6ADF680-390F-48C8-8BEA-B88CA1A4464B}" dt="2021-12-09T22:15:35.546" v="1902" actId="478"/>
          <ac:picMkLst>
            <pc:docMk/>
            <pc:sldMk cId="1953759176" sldId="280"/>
            <ac:picMk id="5" creationId="{50DFB30E-AB03-470B-96F9-BDF3784BB3DE}"/>
          </ac:picMkLst>
        </pc:picChg>
        <pc:picChg chg="del">
          <ac:chgData name="Laura Villa" userId="85c95f35-5d73-4ebb-ab02-67e6fdc2856c" providerId="ADAL" clId="{D6ADF680-390F-48C8-8BEA-B88CA1A4464B}" dt="2021-12-09T22:15:34.854" v="1901" actId="478"/>
          <ac:picMkLst>
            <pc:docMk/>
            <pc:sldMk cId="1953759176" sldId="280"/>
            <ac:picMk id="7" creationId="{E0AC9527-8DC6-4913-B1A8-A0D6C94AB6FD}"/>
          </ac:picMkLst>
        </pc:picChg>
        <pc:picChg chg="del">
          <ac:chgData name="Laura Villa" userId="85c95f35-5d73-4ebb-ab02-67e6fdc2856c" providerId="ADAL" clId="{D6ADF680-390F-48C8-8BEA-B88CA1A4464B}" dt="2021-12-09T22:15:36.370" v="1903" actId="478"/>
          <ac:picMkLst>
            <pc:docMk/>
            <pc:sldMk cId="1953759176" sldId="280"/>
            <ac:picMk id="9" creationId="{6381835B-0C6A-4435-8442-84B0BD88FA28}"/>
          </ac:picMkLst>
        </pc:picChg>
        <pc:picChg chg="del">
          <ac:chgData name="Laura Villa" userId="85c95f35-5d73-4ebb-ab02-67e6fdc2856c" providerId="ADAL" clId="{D6ADF680-390F-48C8-8BEA-B88CA1A4464B}" dt="2021-12-09T22:15:37.047" v="1904" actId="478"/>
          <ac:picMkLst>
            <pc:docMk/>
            <pc:sldMk cId="1953759176" sldId="280"/>
            <ac:picMk id="14" creationId="{FC2DDB0E-4712-420A-9552-DA4B4EA17A29}"/>
          </ac:picMkLst>
        </pc:picChg>
      </pc:sldChg>
      <pc:sldChg chg="new del">
        <pc:chgData name="Laura Villa" userId="85c95f35-5d73-4ebb-ab02-67e6fdc2856c" providerId="ADAL" clId="{D6ADF680-390F-48C8-8BEA-B88CA1A4464B}" dt="2021-12-12T11:48:14.657" v="2587" actId="47"/>
        <pc:sldMkLst>
          <pc:docMk/>
          <pc:sldMk cId="507755333" sldId="281"/>
        </pc:sldMkLst>
      </pc:sldChg>
      <pc:sldChg chg="new del">
        <pc:chgData name="Laura Villa" userId="85c95f35-5d73-4ebb-ab02-67e6fdc2856c" providerId="ADAL" clId="{D6ADF680-390F-48C8-8BEA-B88CA1A4464B}" dt="2021-12-12T10:47:45.063" v="2585" actId="47"/>
        <pc:sldMkLst>
          <pc:docMk/>
          <pc:sldMk cId="1523495366" sldId="281"/>
        </pc:sldMkLst>
      </pc:sldChg>
      <pc:sldChg chg="addSp delSp modSp add mod delAnim modAnim modNotesTx">
        <pc:chgData name="Laura Villa" userId="85c95f35-5d73-4ebb-ab02-67e6fdc2856c" providerId="ADAL" clId="{D6ADF680-390F-48C8-8BEA-B88CA1A4464B}" dt="2021-12-14T14:15:17.275" v="3331" actId="20577"/>
        <pc:sldMkLst>
          <pc:docMk/>
          <pc:sldMk cId="2428647384" sldId="281"/>
        </pc:sldMkLst>
        <pc:spChg chg="mod">
          <ac:chgData name="Laura Villa" userId="85c95f35-5d73-4ebb-ab02-67e6fdc2856c" providerId="ADAL" clId="{D6ADF680-390F-48C8-8BEA-B88CA1A4464B}" dt="2021-12-12T11:48:26.018" v="2606" actId="20577"/>
          <ac:spMkLst>
            <pc:docMk/>
            <pc:sldMk cId="2428647384" sldId="281"/>
            <ac:spMk id="2" creationId="{16192DF2-85AE-0A49-93E4-29A99805EED7}"/>
          </ac:spMkLst>
        </pc:spChg>
        <pc:spChg chg="del">
          <ac:chgData name="Laura Villa" userId="85c95f35-5d73-4ebb-ab02-67e6fdc2856c" providerId="ADAL" clId="{D6ADF680-390F-48C8-8BEA-B88CA1A4464B}" dt="2021-12-12T11:49:12.031" v="2611" actId="478"/>
          <ac:spMkLst>
            <pc:docMk/>
            <pc:sldMk cId="2428647384" sldId="281"/>
            <ac:spMk id="3" creationId="{CF4FE27B-6A72-F14A-9999-AB86798567C4}"/>
          </ac:spMkLst>
        </pc:spChg>
        <pc:spChg chg="add del mod">
          <ac:chgData name="Laura Villa" userId="85c95f35-5d73-4ebb-ab02-67e6fdc2856c" providerId="ADAL" clId="{D6ADF680-390F-48C8-8BEA-B88CA1A4464B}" dt="2021-12-12T11:49:38.363" v="2612" actId="3680"/>
          <ac:spMkLst>
            <pc:docMk/>
            <pc:sldMk cId="2428647384" sldId="281"/>
            <ac:spMk id="6" creationId="{10B4A221-C47B-4A80-AB11-C26587552B70}"/>
          </ac:spMkLst>
        </pc:spChg>
        <pc:spChg chg="add mod">
          <ac:chgData name="Laura Villa" userId="85c95f35-5d73-4ebb-ab02-67e6fdc2856c" providerId="ADAL" clId="{D6ADF680-390F-48C8-8BEA-B88CA1A4464B}" dt="2021-12-14T14:10:37.903" v="3161" actId="1076"/>
          <ac:spMkLst>
            <pc:docMk/>
            <pc:sldMk cId="2428647384" sldId="281"/>
            <ac:spMk id="12" creationId="{8CF4682E-2053-4483-8597-4CA96A1965C3}"/>
          </ac:spMkLst>
        </pc:spChg>
        <pc:spChg chg="add del">
          <ac:chgData name="Laura Villa" userId="85c95f35-5d73-4ebb-ab02-67e6fdc2856c" providerId="ADAL" clId="{D6ADF680-390F-48C8-8BEA-B88CA1A4464B}" dt="2021-12-14T14:09:49.895" v="3147" actId="478"/>
          <ac:spMkLst>
            <pc:docMk/>
            <pc:sldMk cId="2428647384" sldId="281"/>
            <ac:spMk id="15" creationId="{0E0993D3-C70F-4294-B938-FD348DFFFA61}"/>
          </ac:spMkLst>
        </pc:spChg>
        <pc:spChg chg="add mod">
          <ac:chgData name="Laura Villa" userId="85c95f35-5d73-4ebb-ab02-67e6fdc2856c" providerId="ADAL" clId="{D6ADF680-390F-48C8-8BEA-B88CA1A4464B}" dt="2021-12-14T14:13:06.578" v="3215" actId="1076"/>
          <ac:spMkLst>
            <pc:docMk/>
            <pc:sldMk cId="2428647384" sldId="281"/>
            <ac:spMk id="17" creationId="{ACBE73E4-AFE4-49A2-A362-52509142149C}"/>
          </ac:spMkLst>
        </pc:spChg>
        <pc:spChg chg="del mod topLvl">
          <ac:chgData name="Laura Villa" userId="85c95f35-5d73-4ebb-ab02-67e6fdc2856c" providerId="ADAL" clId="{D6ADF680-390F-48C8-8BEA-B88CA1A4464B}" dt="2021-12-14T14:11:04.587" v="3166" actId="478"/>
          <ac:spMkLst>
            <pc:docMk/>
            <pc:sldMk cId="2428647384" sldId="281"/>
            <ac:spMk id="20" creationId="{4D63BF25-B79A-4C74-AC9B-7D539AB038F8}"/>
          </ac:spMkLst>
        </pc:spChg>
        <pc:grpChg chg="add del mod">
          <ac:chgData name="Laura Villa" userId="85c95f35-5d73-4ebb-ab02-67e6fdc2856c" providerId="ADAL" clId="{D6ADF680-390F-48C8-8BEA-B88CA1A4464B}" dt="2021-12-14T14:11:04.587" v="3166" actId="478"/>
          <ac:grpSpMkLst>
            <pc:docMk/>
            <pc:sldMk cId="2428647384" sldId="281"/>
            <ac:grpSpMk id="18" creationId="{AD2415A3-9101-43CF-AF2D-1D42E3400026}"/>
          </ac:grpSpMkLst>
        </pc:grpChg>
        <pc:graphicFrameChg chg="add mod ord modGraphic">
          <ac:chgData name="Laura Villa" userId="85c95f35-5d73-4ebb-ab02-67e6fdc2856c" providerId="ADAL" clId="{D6ADF680-390F-48C8-8BEA-B88CA1A4464B}" dt="2021-12-14T14:12:47.760" v="3214" actId="20577"/>
          <ac:graphicFrameMkLst>
            <pc:docMk/>
            <pc:sldMk cId="2428647384" sldId="281"/>
            <ac:graphicFrameMk id="8" creationId="{2F191CAA-F929-4C88-8E79-CCDB58EBC9E8}"/>
          </ac:graphicFrameMkLst>
        </pc:graphicFrameChg>
        <pc:picChg chg="del">
          <ac:chgData name="Laura Villa" userId="85c95f35-5d73-4ebb-ab02-67e6fdc2856c" providerId="ADAL" clId="{D6ADF680-390F-48C8-8BEA-B88CA1A4464B}" dt="2021-12-12T11:48:31.186" v="2609" actId="478"/>
          <ac:picMkLst>
            <pc:docMk/>
            <pc:sldMk cId="2428647384" sldId="281"/>
            <ac:picMk id="5" creationId="{50DFB30E-AB03-470B-96F9-BDF3784BB3DE}"/>
          </ac:picMkLst>
        </pc:picChg>
        <pc:picChg chg="del">
          <ac:chgData name="Laura Villa" userId="85c95f35-5d73-4ebb-ab02-67e6fdc2856c" providerId="ADAL" clId="{D6ADF680-390F-48C8-8BEA-B88CA1A4464B}" dt="2021-12-12T11:48:30.521" v="2608" actId="478"/>
          <ac:picMkLst>
            <pc:docMk/>
            <pc:sldMk cId="2428647384" sldId="281"/>
            <ac:picMk id="7" creationId="{E0AC9527-8DC6-4913-B1A8-A0D6C94AB6FD}"/>
          </ac:picMkLst>
        </pc:picChg>
        <pc:picChg chg="del">
          <ac:chgData name="Laura Villa" userId="85c95f35-5d73-4ebb-ab02-67e6fdc2856c" providerId="ADAL" clId="{D6ADF680-390F-48C8-8BEA-B88CA1A4464B}" dt="2021-12-12T11:48:29.976" v="2607" actId="478"/>
          <ac:picMkLst>
            <pc:docMk/>
            <pc:sldMk cId="2428647384" sldId="281"/>
            <ac:picMk id="9" creationId="{6381835B-0C6A-4435-8442-84B0BD88FA28}"/>
          </ac:picMkLst>
        </pc:picChg>
        <pc:picChg chg="add mod">
          <ac:chgData name="Laura Villa" userId="85c95f35-5d73-4ebb-ab02-67e6fdc2856c" providerId="ADAL" clId="{D6ADF680-390F-48C8-8BEA-B88CA1A4464B}" dt="2021-12-14T14:10:45.304" v="3163" actId="1076"/>
          <ac:picMkLst>
            <pc:docMk/>
            <pc:sldMk cId="2428647384" sldId="281"/>
            <ac:picMk id="11" creationId="{CDAA7939-013D-4165-B4DA-45BF7D21346F}"/>
          </ac:picMkLst>
        </pc:picChg>
        <pc:picChg chg="del">
          <ac:chgData name="Laura Villa" userId="85c95f35-5d73-4ebb-ab02-67e6fdc2856c" providerId="ADAL" clId="{D6ADF680-390F-48C8-8BEA-B88CA1A4464B}" dt="2021-12-12T11:48:31.898" v="2610" actId="478"/>
          <ac:picMkLst>
            <pc:docMk/>
            <pc:sldMk cId="2428647384" sldId="281"/>
            <ac:picMk id="14" creationId="{FC2DDB0E-4712-420A-9552-DA4B4EA17A29}"/>
          </ac:picMkLst>
        </pc:picChg>
        <pc:picChg chg="add mod">
          <ac:chgData name="Laura Villa" userId="85c95f35-5d73-4ebb-ab02-67e6fdc2856c" providerId="ADAL" clId="{D6ADF680-390F-48C8-8BEA-B88CA1A4464B}" dt="2021-12-14T14:09:54.228" v="3149" actId="1076"/>
          <ac:picMkLst>
            <pc:docMk/>
            <pc:sldMk cId="2428647384" sldId="281"/>
            <ac:picMk id="16" creationId="{5BA09623-E739-44B6-B30C-060127474B0C}"/>
          </ac:picMkLst>
        </pc:picChg>
        <pc:picChg chg="mod topLvl">
          <ac:chgData name="Laura Villa" userId="85c95f35-5d73-4ebb-ab02-67e6fdc2856c" providerId="ADAL" clId="{D6ADF680-390F-48C8-8BEA-B88CA1A4464B}" dt="2021-12-14T14:11:15.436" v="3169" actId="1076"/>
          <ac:picMkLst>
            <pc:docMk/>
            <pc:sldMk cId="2428647384" sldId="281"/>
            <ac:picMk id="19" creationId="{D76C22B8-B66A-4A23-82A5-F1E4812D1933}"/>
          </ac:picMkLst>
        </pc:picChg>
        <pc:picChg chg="add del mod">
          <ac:chgData name="Laura Villa" userId="85c95f35-5d73-4ebb-ab02-67e6fdc2856c" providerId="ADAL" clId="{D6ADF680-390F-48C8-8BEA-B88CA1A4464B}" dt="2021-12-14T14:12:15.614" v="3173" actId="478"/>
          <ac:picMkLst>
            <pc:docMk/>
            <pc:sldMk cId="2428647384" sldId="281"/>
            <ac:picMk id="21" creationId="{C0ABA4CB-5D06-435C-9632-ECFDD8E7AD9A}"/>
          </ac:picMkLst>
        </pc:picChg>
      </pc:sldChg>
      <pc:sldChg chg="addSp delSp modSp new mod setBg modNotesTx">
        <pc:chgData name="Laura Villa" userId="85c95f35-5d73-4ebb-ab02-67e6fdc2856c" providerId="ADAL" clId="{D6ADF680-390F-48C8-8BEA-B88CA1A4464B}" dt="2021-12-14T13:58:56.997" v="3073" actId="26606"/>
        <pc:sldMkLst>
          <pc:docMk/>
          <pc:sldMk cId="29866357" sldId="282"/>
        </pc:sldMkLst>
        <pc:spChg chg="mod">
          <ac:chgData name="Laura Villa" userId="85c95f35-5d73-4ebb-ab02-67e6fdc2856c" providerId="ADAL" clId="{D6ADF680-390F-48C8-8BEA-B88CA1A4464B}" dt="2021-12-14T13:58:56.997" v="3073" actId="26606"/>
          <ac:spMkLst>
            <pc:docMk/>
            <pc:sldMk cId="29866357" sldId="282"/>
            <ac:spMk id="2" creationId="{9DE72ED5-9A7A-4D62-9CD5-CB7028A1C5D8}"/>
          </ac:spMkLst>
        </pc:spChg>
        <pc:spChg chg="mod">
          <ac:chgData name="Laura Villa" userId="85c95f35-5d73-4ebb-ab02-67e6fdc2856c" providerId="ADAL" clId="{D6ADF680-390F-48C8-8BEA-B88CA1A4464B}" dt="2021-12-14T13:58:56.997" v="3073" actId="26606"/>
          <ac:spMkLst>
            <pc:docMk/>
            <pc:sldMk cId="29866357" sldId="282"/>
            <ac:spMk id="3" creationId="{D04CF278-6132-41AC-9528-19A8978F7551}"/>
          </ac:spMkLst>
        </pc:spChg>
        <pc:spChg chg="add del">
          <ac:chgData name="Laura Villa" userId="85c95f35-5d73-4ebb-ab02-67e6fdc2856c" providerId="ADAL" clId="{D6ADF680-390F-48C8-8BEA-B88CA1A4464B}" dt="2021-12-14T13:58:56.997" v="3073" actId="26606"/>
          <ac:spMkLst>
            <pc:docMk/>
            <pc:sldMk cId="29866357" sldId="282"/>
            <ac:spMk id="9" creationId="{F13C74B1-5B17-4795-BED0-7140497B445A}"/>
          </ac:spMkLst>
        </pc:spChg>
        <pc:spChg chg="add del">
          <ac:chgData name="Laura Villa" userId="85c95f35-5d73-4ebb-ab02-67e6fdc2856c" providerId="ADAL" clId="{D6ADF680-390F-48C8-8BEA-B88CA1A4464B}" dt="2021-12-14T13:58:56.997" v="3073" actId="26606"/>
          <ac:spMkLst>
            <pc:docMk/>
            <pc:sldMk cId="29866357" sldId="282"/>
            <ac:spMk id="10" creationId="{D4974D33-8DC5-464E-8C6D-BE58F0669C17}"/>
          </ac:spMkLst>
        </pc:spChg>
        <pc:spChg chg="add del">
          <ac:chgData name="Laura Villa" userId="85c95f35-5d73-4ebb-ab02-67e6fdc2856c" providerId="ADAL" clId="{D6ADF680-390F-48C8-8BEA-B88CA1A4464B}" dt="2021-12-14T13:58:28.584" v="3069" actId="26606"/>
          <ac:spMkLst>
            <pc:docMk/>
            <pc:sldMk cId="29866357" sldId="282"/>
            <ac:spMk id="12" creationId="{F13C74B1-5B17-4795-BED0-7140497B445A}"/>
          </ac:spMkLst>
        </pc:spChg>
        <pc:spChg chg="add del">
          <ac:chgData name="Laura Villa" userId="85c95f35-5d73-4ebb-ab02-67e6fdc2856c" providerId="ADAL" clId="{D6ADF680-390F-48C8-8BEA-B88CA1A4464B}" dt="2021-12-14T13:58:28.584" v="3069" actId="26606"/>
          <ac:spMkLst>
            <pc:docMk/>
            <pc:sldMk cId="29866357" sldId="282"/>
            <ac:spMk id="14" creationId="{D4974D33-8DC5-464E-8C6D-BE58F0669C17}"/>
          </ac:spMkLst>
        </pc:spChg>
        <pc:picChg chg="add del mod">
          <ac:chgData name="Laura Villa" userId="85c95f35-5d73-4ebb-ab02-67e6fdc2856c" providerId="ADAL" clId="{D6ADF680-390F-48C8-8BEA-B88CA1A4464B}" dt="2021-12-14T13:57:18.003" v="3042" actId="478"/>
          <ac:picMkLst>
            <pc:docMk/>
            <pc:sldMk cId="29866357" sldId="282"/>
            <ac:picMk id="5" creationId="{6EA1626F-9909-4AC5-80D3-328B0435F38E}"/>
          </ac:picMkLst>
        </pc:picChg>
        <pc:picChg chg="add mod">
          <ac:chgData name="Laura Villa" userId="85c95f35-5d73-4ebb-ab02-67e6fdc2856c" providerId="ADAL" clId="{D6ADF680-390F-48C8-8BEA-B88CA1A4464B}" dt="2021-12-14T13:58:56.997" v="3073" actId="26606"/>
          <ac:picMkLst>
            <pc:docMk/>
            <pc:sldMk cId="29866357" sldId="282"/>
            <ac:picMk id="7" creationId="{236F32C0-BDBC-4343-98C9-8F7DA2159496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355EB7B-186C-48F5-A6CE-A52D27B37076}" type="doc">
      <dgm:prSet loTypeId="urn:microsoft.com/office/officeart/2008/layout/NameandTitleOrganizationalChart" loCatId="hierarchy" qsTypeId="urn:microsoft.com/office/officeart/2005/8/quickstyle/simple5" qsCatId="simple" csTypeId="urn:microsoft.com/office/officeart/2005/8/colors/accent2_1" csCatId="accent2" phldr="1"/>
      <dgm:spPr/>
      <dgm:t>
        <a:bodyPr/>
        <a:lstStyle/>
        <a:p>
          <a:endParaRPr lang="it-IT"/>
        </a:p>
      </dgm:t>
    </dgm:pt>
    <dgm:pt modelId="{1E744308-E13B-4D47-BA5A-D266E6417EC2}">
      <dgm:prSet phldrT="[Text]"/>
      <dgm:spPr/>
      <dgm:t>
        <a:bodyPr/>
        <a:lstStyle/>
        <a:p>
          <a:r>
            <a:rPr lang="it-IT" dirty="0"/>
            <a:t>Natural Language Processing</a:t>
          </a:r>
        </a:p>
      </dgm:t>
    </dgm:pt>
    <dgm:pt modelId="{E7AB1EF7-ECC0-47EE-94FE-49E40D660349}" type="parTrans" cxnId="{9BB1D4A6-E68F-4141-8EDD-D53633E01F89}">
      <dgm:prSet/>
      <dgm:spPr/>
      <dgm:t>
        <a:bodyPr/>
        <a:lstStyle/>
        <a:p>
          <a:endParaRPr lang="it-IT"/>
        </a:p>
      </dgm:t>
    </dgm:pt>
    <dgm:pt modelId="{3E095059-DE40-4B13-A89D-9B03F0670D90}" type="sibTrans" cxnId="{9BB1D4A6-E68F-4141-8EDD-D53633E01F89}">
      <dgm:prSet/>
      <dgm:spPr/>
      <dgm:t>
        <a:bodyPr/>
        <a:lstStyle/>
        <a:p>
          <a:r>
            <a:rPr lang="it-IT" dirty="0"/>
            <a:t>NLP</a:t>
          </a:r>
        </a:p>
      </dgm:t>
    </dgm:pt>
    <dgm:pt modelId="{4BAB8BB3-6F5F-46FC-891C-865C6FE5DFED}">
      <dgm:prSet phldrT="[Text]"/>
      <dgm:spPr/>
      <dgm:t>
        <a:bodyPr/>
        <a:lstStyle/>
        <a:p>
          <a:r>
            <a:rPr lang="it-IT" dirty="0"/>
            <a:t>Speech Recognition</a:t>
          </a:r>
        </a:p>
      </dgm:t>
    </dgm:pt>
    <dgm:pt modelId="{115297E1-ED51-4195-BB43-20627F7667F1}" type="parTrans" cxnId="{98E94014-385F-4B4F-90F4-848CC56E802E}">
      <dgm:prSet/>
      <dgm:spPr/>
      <dgm:t>
        <a:bodyPr/>
        <a:lstStyle/>
        <a:p>
          <a:endParaRPr lang="it-IT"/>
        </a:p>
      </dgm:t>
    </dgm:pt>
    <dgm:pt modelId="{B2CE2D38-3D03-4EDE-9F4E-F1B5A87DAD9A}" type="sibTrans" cxnId="{98E94014-385F-4B4F-90F4-848CC56E802E}">
      <dgm:prSet/>
      <dgm:spPr/>
      <dgm:t>
        <a:bodyPr/>
        <a:lstStyle/>
        <a:p>
          <a:r>
            <a:rPr lang="it-IT" dirty="0"/>
            <a:t>ASR, STT</a:t>
          </a:r>
        </a:p>
      </dgm:t>
    </dgm:pt>
    <dgm:pt modelId="{80D9AF53-A7C7-4644-911E-75C01CFEBA42}">
      <dgm:prSet phldrT="[Text]"/>
      <dgm:spPr/>
      <dgm:t>
        <a:bodyPr/>
        <a:lstStyle/>
        <a:p>
          <a:r>
            <a:rPr lang="it-IT" dirty="0"/>
            <a:t>Natural Language Understanding</a:t>
          </a:r>
        </a:p>
      </dgm:t>
    </dgm:pt>
    <dgm:pt modelId="{E8C372C7-15E9-45AA-8EE8-26170E013C84}" type="parTrans" cxnId="{98E4722C-FD2D-4A86-8208-A147AA4EB995}">
      <dgm:prSet/>
      <dgm:spPr/>
      <dgm:t>
        <a:bodyPr/>
        <a:lstStyle/>
        <a:p>
          <a:endParaRPr lang="it-IT"/>
        </a:p>
      </dgm:t>
    </dgm:pt>
    <dgm:pt modelId="{60E043F3-7100-4000-AAC7-451B5EDD6A9F}" type="sibTrans" cxnId="{98E4722C-FD2D-4A86-8208-A147AA4EB995}">
      <dgm:prSet/>
      <dgm:spPr/>
      <dgm:t>
        <a:bodyPr/>
        <a:lstStyle/>
        <a:p>
          <a:r>
            <a:rPr lang="it-IT" dirty="0"/>
            <a:t>NLU</a:t>
          </a:r>
        </a:p>
      </dgm:t>
    </dgm:pt>
    <dgm:pt modelId="{BAEF6232-8C81-48F4-A8CB-CA14F821AD4A}">
      <dgm:prSet phldrT="[Text]"/>
      <dgm:spPr/>
      <dgm:t>
        <a:bodyPr/>
        <a:lstStyle/>
        <a:p>
          <a:r>
            <a:rPr lang="it-IT" dirty="0"/>
            <a:t>Natural Language generation</a:t>
          </a:r>
        </a:p>
      </dgm:t>
    </dgm:pt>
    <dgm:pt modelId="{7EBA7ED3-AC64-4521-BF9C-D1B08DD61A9A}" type="parTrans" cxnId="{5B8AB277-6128-4718-8D22-966015CD5719}">
      <dgm:prSet/>
      <dgm:spPr/>
      <dgm:t>
        <a:bodyPr/>
        <a:lstStyle/>
        <a:p>
          <a:endParaRPr lang="it-IT"/>
        </a:p>
      </dgm:t>
    </dgm:pt>
    <dgm:pt modelId="{2FC68D9E-0945-4EA6-8E9F-E9D57F5ABC48}" type="sibTrans" cxnId="{5B8AB277-6128-4718-8D22-966015CD5719}">
      <dgm:prSet/>
      <dgm:spPr/>
      <dgm:t>
        <a:bodyPr/>
        <a:lstStyle/>
        <a:p>
          <a:r>
            <a:rPr lang="it-IT" dirty="0"/>
            <a:t>NLG</a:t>
          </a:r>
        </a:p>
      </dgm:t>
    </dgm:pt>
    <dgm:pt modelId="{A9B40884-3486-4294-988C-F14E86DBE497}">
      <dgm:prSet phldrT="[Text]"/>
      <dgm:spPr/>
      <dgm:t>
        <a:bodyPr/>
        <a:lstStyle/>
        <a:p>
          <a:r>
            <a:rPr lang="it-IT" dirty="0"/>
            <a:t>Named Entity Recognition</a:t>
          </a:r>
        </a:p>
      </dgm:t>
    </dgm:pt>
    <dgm:pt modelId="{0950AD8A-4812-443A-A290-6FFD673168C7}" type="parTrans" cxnId="{97AEE13A-381A-4ECD-9F49-4F966810473B}">
      <dgm:prSet/>
      <dgm:spPr/>
      <dgm:t>
        <a:bodyPr/>
        <a:lstStyle/>
        <a:p>
          <a:endParaRPr lang="it-IT"/>
        </a:p>
      </dgm:t>
    </dgm:pt>
    <dgm:pt modelId="{09A5E948-50B6-4EEF-9749-013C4CEBE289}" type="sibTrans" cxnId="{97AEE13A-381A-4ECD-9F49-4F966810473B}">
      <dgm:prSet/>
      <dgm:spPr/>
      <dgm:t>
        <a:bodyPr/>
        <a:lstStyle/>
        <a:p>
          <a:r>
            <a:rPr lang="it-IT" dirty="0"/>
            <a:t>NER</a:t>
          </a:r>
        </a:p>
      </dgm:t>
    </dgm:pt>
    <dgm:pt modelId="{406D1D86-DAEC-4430-85B9-09D011EC3584}" type="pres">
      <dgm:prSet presAssocID="{5355EB7B-186C-48F5-A6CE-A52D27B37076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92F84A89-B882-4D9A-9C7A-195AEFB5B05A}" type="pres">
      <dgm:prSet presAssocID="{1E744308-E13B-4D47-BA5A-D266E6417EC2}" presName="hierRoot1" presStyleCnt="0">
        <dgm:presLayoutVars>
          <dgm:hierBranch val="init"/>
        </dgm:presLayoutVars>
      </dgm:prSet>
      <dgm:spPr/>
    </dgm:pt>
    <dgm:pt modelId="{EDDFF8A1-67B7-4496-A8A5-9CB16D1DF1D7}" type="pres">
      <dgm:prSet presAssocID="{1E744308-E13B-4D47-BA5A-D266E6417EC2}" presName="rootComposite1" presStyleCnt="0"/>
      <dgm:spPr/>
    </dgm:pt>
    <dgm:pt modelId="{45158C2B-60CB-448F-8AE8-1F21BB3019B1}" type="pres">
      <dgm:prSet presAssocID="{1E744308-E13B-4D47-BA5A-D266E6417EC2}" presName="rootText1" presStyleLbl="node0" presStyleIdx="0" presStyleCnt="1">
        <dgm:presLayoutVars>
          <dgm:chMax/>
          <dgm:chPref val="3"/>
        </dgm:presLayoutVars>
      </dgm:prSet>
      <dgm:spPr/>
    </dgm:pt>
    <dgm:pt modelId="{06B01A1A-B98B-4193-9540-BF2F6C3A76F7}" type="pres">
      <dgm:prSet presAssocID="{1E744308-E13B-4D47-BA5A-D266E6417EC2}" presName="titleText1" presStyleLbl="fgAcc0" presStyleIdx="0" presStyleCnt="1">
        <dgm:presLayoutVars>
          <dgm:chMax val="0"/>
          <dgm:chPref val="0"/>
        </dgm:presLayoutVars>
      </dgm:prSet>
      <dgm:spPr/>
    </dgm:pt>
    <dgm:pt modelId="{8476F072-5143-470D-AC02-C76BE43CD9B2}" type="pres">
      <dgm:prSet presAssocID="{1E744308-E13B-4D47-BA5A-D266E6417EC2}" presName="rootConnector1" presStyleLbl="node1" presStyleIdx="0" presStyleCnt="4"/>
      <dgm:spPr/>
    </dgm:pt>
    <dgm:pt modelId="{81B502E6-9459-4EE5-B4B3-14098CDD6369}" type="pres">
      <dgm:prSet presAssocID="{1E744308-E13B-4D47-BA5A-D266E6417EC2}" presName="hierChild2" presStyleCnt="0"/>
      <dgm:spPr/>
    </dgm:pt>
    <dgm:pt modelId="{28082E2B-5D99-4A90-A44B-4948478FDEDC}" type="pres">
      <dgm:prSet presAssocID="{115297E1-ED51-4195-BB43-20627F7667F1}" presName="Name37" presStyleLbl="parChTrans1D2" presStyleIdx="0" presStyleCnt="3"/>
      <dgm:spPr/>
    </dgm:pt>
    <dgm:pt modelId="{914DF578-EAB0-4156-8A92-9847E64FAE2B}" type="pres">
      <dgm:prSet presAssocID="{4BAB8BB3-6F5F-46FC-891C-865C6FE5DFED}" presName="hierRoot2" presStyleCnt="0">
        <dgm:presLayoutVars>
          <dgm:hierBranch val="init"/>
        </dgm:presLayoutVars>
      </dgm:prSet>
      <dgm:spPr/>
    </dgm:pt>
    <dgm:pt modelId="{42814944-C32E-453C-8B82-A797F26F51C5}" type="pres">
      <dgm:prSet presAssocID="{4BAB8BB3-6F5F-46FC-891C-865C6FE5DFED}" presName="rootComposite" presStyleCnt="0"/>
      <dgm:spPr/>
    </dgm:pt>
    <dgm:pt modelId="{21E9D14A-69BE-4ABC-9CAD-81A9D2601055}" type="pres">
      <dgm:prSet presAssocID="{4BAB8BB3-6F5F-46FC-891C-865C6FE5DFED}" presName="rootText" presStyleLbl="node1" presStyleIdx="0" presStyleCnt="4">
        <dgm:presLayoutVars>
          <dgm:chMax/>
          <dgm:chPref val="3"/>
        </dgm:presLayoutVars>
      </dgm:prSet>
      <dgm:spPr/>
    </dgm:pt>
    <dgm:pt modelId="{5280E346-79A3-4A30-B2A8-BEEFD0AC0165}" type="pres">
      <dgm:prSet presAssocID="{4BAB8BB3-6F5F-46FC-891C-865C6FE5DFED}" presName="titleText2" presStyleLbl="fgAcc1" presStyleIdx="0" presStyleCnt="4">
        <dgm:presLayoutVars>
          <dgm:chMax val="0"/>
          <dgm:chPref val="0"/>
        </dgm:presLayoutVars>
      </dgm:prSet>
      <dgm:spPr/>
    </dgm:pt>
    <dgm:pt modelId="{896360CE-52D4-4C5C-AE62-13939702FD2A}" type="pres">
      <dgm:prSet presAssocID="{4BAB8BB3-6F5F-46FC-891C-865C6FE5DFED}" presName="rootConnector" presStyleLbl="node2" presStyleIdx="0" presStyleCnt="0"/>
      <dgm:spPr/>
    </dgm:pt>
    <dgm:pt modelId="{B4950A84-39AD-453A-BD58-5D2F1A7D33B0}" type="pres">
      <dgm:prSet presAssocID="{4BAB8BB3-6F5F-46FC-891C-865C6FE5DFED}" presName="hierChild4" presStyleCnt="0"/>
      <dgm:spPr/>
    </dgm:pt>
    <dgm:pt modelId="{94264923-581C-4AD3-8D17-ADF7439BE895}" type="pres">
      <dgm:prSet presAssocID="{4BAB8BB3-6F5F-46FC-891C-865C6FE5DFED}" presName="hierChild5" presStyleCnt="0"/>
      <dgm:spPr/>
    </dgm:pt>
    <dgm:pt modelId="{AE78B39B-5D5C-412F-A873-2FA08B4A93B2}" type="pres">
      <dgm:prSet presAssocID="{E8C372C7-15E9-45AA-8EE8-26170E013C84}" presName="Name37" presStyleLbl="parChTrans1D2" presStyleIdx="1" presStyleCnt="3"/>
      <dgm:spPr/>
    </dgm:pt>
    <dgm:pt modelId="{AEAFB5B8-A769-4CFE-963F-34DC61A3EE29}" type="pres">
      <dgm:prSet presAssocID="{80D9AF53-A7C7-4644-911E-75C01CFEBA42}" presName="hierRoot2" presStyleCnt="0">
        <dgm:presLayoutVars>
          <dgm:hierBranch val="init"/>
        </dgm:presLayoutVars>
      </dgm:prSet>
      <dgm:spPr/>
    </dgm:pt>
    <dgm:pt modelId="{976EA46E-F83A-4537-ACFC-239FBB35661F}" type="pres">
      <dgm:prSet presAssocID="{80D9AF53-A7C7-4644-911E-75C01CFEBA42}" presName="rootComposite" presStyleCnt="0"/>
      <dgm:spPr/>
    </dgm:pt>
    <dgm:pt modelId="{68911CEF-DD50-49D5-8A22-D3B5AB446D35}" type="pres">
      <dgm:prSet presAssocID="{80D9AF53-A7C7-4644-911E-75C01CFEBA42}" presName="rootText" presStyleLbl="node1" presStyleIdx="1" presStyleCnt="4">
        <dgm:presLayoutVars>
          <dgm:chMax/>
          <dgm:chPref val="3"/>
        </dgm:presLayoutVars>
      </dgm:prSet>
      <dgm:spPr/>
    </dgm:pt>
    <dgm:pt modelId="{91B926F3-BB21-4442-B30D-3E70F2ED8B83}" type="pres">
      <dgm:prSet presAssocID="{80D9AF53-A7C7-4644-911E-75C01CFEBA42}" presName="titleText2" presStyleLbl="fgAcc1" presStyleIdx="1" presStyleCnt="4">
        <dgm:presLayoutVars>
          <dgm:chMax val="0"/>
          <dgm:chPref val="0"/>
        </dgm:presLayoutVars>
      </dgm:prSet>
      <dgm:spPr/>
    </dgm:pt>
    <dgm:pt modelId="{1EA947F4-7D26-4EB9-B3EB-0B8B6241BA4A}" type="pres">
      <dgm:prSet presAssocID="{80D9AF53-A7C7-4644-911E-75C01CFEBA42}" presName="rootConnector" presStyleLbl="node2" presStyleIdx="0" presStyleCnt="0"/>
      <dgm:spPr/>
    </dgm:pt>
    <dgm:pt modelId="{187ABE8E-3AE9-4FC4-9736-FC014EC63C94}" type="pres">
      <dgm:prSet presAssocID="{80D9AF53-A7C7-4644-911E-75C01CFEBA42}" presName="hierChild4" presStyleCnt="0"/>
      <dgm:spPr/>
    </dgm:pt>
    <dgm:pt modelId="{CA796DED-BCCD-4816-AB73-130851FA1242}" type="pres">
      <dgm:prSet presAssocID="{0950AD8A-4812-443A-A290-6FFD673168C7}" presName="Name37" presStyleLbl="parChTrans1D3" presStyleIdx="0" presStyleCnt="1"/>
      <dgm:spPr/>
    </dgm:pt>
    <dgm:pt modelId="{2C41D496-815B-433F-90F3-B08950FCF5E1}" type="pres">
      <dgm:prSet presAssocID="{A9B40884-3486-4294-988C-F14E86DBE497}" presName="hierRoot2" presStyleCnt="0">
        <dgm:presLayoutVars>
          <dgm:hierBranch val="init"/>
        </dgm:presLayoutVars>
      </dgm:prSet>
      <dgm:spPr/>
    </dgm:pt>
    <dgm:pt modelId="{873D6839-ACEA-4062-A29E-58D043722D1D}" type="pres">
      <dgm:prSet presAssocID="{A9B40884-3486-4294-988C-F14E86DBE497}" presName="rootComposite" presStyleCnt="0"/>
      <dgm:spPr/>
    </dgm:pt>
    <dgm:pt modelId="{56A7E83A-7AFC-4213-BAF7-324514A8BF35}" type="pres">
      <dgm:prSet presAssocID="{A9B40884-3486-4294-988C-F14E86DBE497}" presName="rootText" presStyleLbl="node1" presStyleIdx="2" presStyleCnt="4">
        <dgm:presLayoutVars>
          <dgm:chMax/>
          <dgm:chPref val="3"/>
        </dgm:presLayoutVars>
      </dgm:prSet>
      <dgm:spPr/>
    </dgm:pt>
    <dgm:pt modelId="{C290B897-F7CC-4898-B0E0-9BF4B56EF074}" type="pres">
      <dgm:prSet presAssocID="{A9B40884-3486-4294-988C-F14E86DBE497}" presName="titleText2" presStyleLbl="fgAcc1" presStyleIdx="2" presStyleCnt="4">
        <dgm:presLayoutVars>
          <dgm:chMax val="0"/>
          <dgm:chPref val="0"/>
        </dgm:presLayoutVars>
      </dgm:prSet>
      <dgm:spPr/>
    </dgm:pt>
    <dgm:pt modelId="{97B22462-275F-4E92-B7C9-5642B0E13BB9}" type="pres">
      <dgm:prSet presAssocID="{A9B40884-3486-4294-988C-F14E86DBE497}" presName="rootConnector" presStyleLbl="node3" presStyleIdx="0" presStyleCnt="0"/>
      <dgm:spPr/>
    </dgm:pt>
    <dgm:pt modelId="{52E8EAD4-05DC-4CDC-9651-5FE76EF9618A}" type="pres">
      <dgm:prSet presAssocID="{A9B40884-3486-4294-988C-F14E86DBE497}" presName="hierChild4" presStyleCnt="0"/>
      <dgm:spPr/>
    </dgm:pt>
    <dgm:pt modelId="{E0212DEE-C705-4E6E-9726-CA01FCBE5CF3}" type="pres">
      <dgm:prSet presAssocID="{A9B40884-3486-4294-988C-F14E86DBE497}" presName="hierChild5" presStyleCnt="0"/>
      <dgm:spPr/>
    </dgm:pt>
    <dgm:pt modelId="{1F436AEC-F9D9-4090-8DF9-51D267BD1CF5}" type="pres">
      <dgm:prSet presAssocID="{80D9AF53-A7C7-4644-911E-75C01CFEBA42}" presName="hierChild5" presStyleCnt="0"/>
      <dgm:spPr/>
    </dgm:pt>
    <dgm:pt modelId="{E5E36F53-419C-433E-BD97-20D99EE055AA}" type="pres">
      <dgm:prSet presAssocID="{7EBA7ED3-AC64-4521-BF9C-D1B08DD61A9A}" presName="Name37" presStyleLbl="parChTrans1D2" presStyleIdx="2" presStyleCnt="3"/>
      <dgm:spPr/>
    </dgm:pt>
    <dgm:pt modelId="{B7E8F2B7-D763-4A96-8949-ACD8267E0AE7}" type="pres">
      <dgm:prSet presAssocID="{BAEF6232-8C81-48F4-A8CB-CA14F821AD4A}" presName="hierRoot2" presStyleCnt="0">
        <dgm:presLayoutVars>
          <dgm:hierBranch val="init"/>
        </dgm:presLayoutVars>
      </dgm:prSet>
      <dgm:spPr/>
    </dgm:pt>
    <dgm:pt modelId="{00E82701-4CBE-43FF-8817-E608093483BF}" type="pres">
      <dgm:prSet presAssocID="{BAEF6232-8C81-48F4-A8CB-CA14F821AD4A}" presName="rootComposite" presStyleCnt="0"/>
      <dgm:spPr/>
    </dgm:pt>
    <dgm:pt modelId="{96A5CE25-95BF-4373-A101-7DE6338787F9}" type="pres">
      <dgm:prSet presAssocID="{BAEF6232-8C81-48F4-A8CB-CA14F821AD4A}" presName="rootText" presStyleLbl="node1" presStyleIdx="3" presStyleCnt="4">
        <dgm:presLayoutVars>
          <dgm:chMax/>
          <dgm:chPref val="3"/>
        </dgm:presLayoutVars>
      </dgm:prSet>
      <dgm:spPr/>
    </dgm:pt>
    <dgm:pt modelId="{FD174C5F-824C-4C39-99A5-6FFFDF89403D}" type="pres">
      <dgm:prSet presAssocID="{BAEF6232-8C81-48F4-A8CB-CA14F821AD4A}" presName="titleText2" presStyleLbl="fgAcc1" presStyleIdx="3" presStyleCnt="4">
        <dgm:presLayoutVars>
          <dgm:chMax val="0"/>
          <dgm:chPref val="0"/>
        </dgm:presLayoutVars>
      </dgm:prSet>
      <dgm:spPr/>
    </dgm:pt>
    <dgm:pt modelId="{E1DAA9D0-D4AE-441E-A005-CD6914C159C8}" type="pres">
      <dgm:prSet presAssocID="{BAEF6232-8C81-48F4-A8CB-CA14F821AD4A}" presName="rootConnector" presStyleLbl="node2" presStyleIdx="0" presStyleCnt="0"/>
      <dgm:spPr/>
    </dgm:pt>
    <dgm:pt modelId="{5DD6662F-E2F5-4805-9B48-8E582D4E1777}" type="pres">
      <dgm:prSet presAssocID="{BAEF6232-8C81-48F4-A8CB-CA14F821AD4A}" presName="hierChild4" presStyleCnt="0"/>
      <dgm:spPr/>
    </dgm:pt>
    <dgm:pt modelId="{85CA9BB7-353D-4D88-A709-8618D6A9AB1F}" type="pres">
      <dgm:prSet presAssocID="{BAEF6232-8C81-48F4-A8CB-CA14F821AD4A}" presName="hierChild5" presStyleCnt="0"/>
      <dgm:spPr/>
    </dgm:pt>
    <dgm:pt modelId="{1FD81006-5394-43CC-9248-49FCD0DDBB40}" type="pres">
      <dgm:prSet presAssocID="{1E744308-E13B-4D47-BA5A-D266E6417EC2}" presName="hierChild3" presStyleCnt="0"/>
      <dgm:spPr/>
    </dgm:pt>
  </dgm:ptLst>
  <dgm:cxnLst>
    <dgm:cxn modelId="{22BA1D03-F077-469A-9EC9-C2E1DB31CA04}" type="presOf" srcId="{A9B40884-3486-4294-988C-F14E86DBE497}" destId="{97B22462-275F-4E92-B7C9-5642B0E13BB9}" srcOrd="1" destOrd="0" presId="urn:microsoft.com/office/officeart/2008/layout/NameandTitleOrganizationalChart"/>
    <dgm:cxn modelId="{3D7E9E08-E0BE-41F1-86F1-0DF7700AA885}" type="presOf" srcId="{1E744308-E13B-4D47-BA5A-D266E6417EC2}" destId="{45158C2B-60CB-448F-8AE8-1F21BB3019B1}" srcOrd="0" destOrd="0" presId="urn:microsoft.com/office/officeart/2008/layout/NameandTitleOrganizationalChart"/>
    <dgm:cxn modelId="{98E94014-385F-4B4F-90F4-848CC56E802E}" srcId="{1E744308-E13B-4D47-BA5A-D266E6417EC2}" destId="{4BAB8BB3-6F5F-46FC-891C-865C6FE5DFED}" srcOrd="0" destOrd="0" parTransId="{115297E1-ED51-4195-BB43-20627F7667F1}" sibTransId="{B2CE2D38-3D03-4EDE-9F4E-F1B5A87DAD9A}"/>
    <dgm:cxn modelId="{F488AC1D-916F-4477-8FBD-96F70684FC13}" type="presOf" srcId="{BAEF6232-8C81-48F4-A8CB-CA14F821AD4A}" destId="{E1DAA9D0-D4AE-441E-A005-CD6914C159C8}" srcOrd="1" destOrd="0" presId="urn:microsoft.com/office/officeart/2008/layout/NameandTitleOrganizationalChart"/>
    <dgm:cxn modelId="{BE0B2423-FA2E-444F-B748-CEB13E1256D2}" type="presOf" srcId="{B2CE2D38-3D03-4EDE-9F4E-F1B5A87DAD9A}" destId="{5280E346-79A3-4A30-B2A8-BEEFD0AC0165}" srcOrd="0" destOrd="0" presId="urn:microsoft.com/office/officeart/2008/layout/NameandTitleOrganizationalChart"/>
    <dgm:cxn modelId="{C08A8826-8064-4A26-A912-F852E1B6EADF}" type="presOf" srcId="{80D9AF53-A7C7-4644-911E-75C01CFEBA42}" destId="{1EA947F4-7D26-4EB9-B3EB-0B8B6241BA4A}" srcOrd="1" destOrd="0" presId="urn:microsoft.com/office/officeart/2008/layout/NameandTitleOrganizationalChart"/>
    <dgm:cxn modelId="{98E4722C-FD2D-4A86-8208-A147AA4EB995}" srcId="{1E744308-E13B-4D47-BA5A-D266E6417EC2}" destId="{80D9AF53-A7C7-4644-911E-75C01CFEBA42}" srcOrd="1" destOrd="0" parTransId="{E8C372C7-15E9-45AA-8EE8-26170E013C84}" sibTransId="{60E043F3-7100-4000-AAC7-451B5EDD6A9F}"/>
    <dgm:cxn modelId="{31D06634-7F1F-40D1-851F-6C543368F72C}" type="presOf" srcId="{2FC68D9E-0945-4EA6-8E9F-E9D57F5ABC48}" destId="{FD174C5F-824C-4C39-99A5-6FFFDF89403D}" srcOrd="0" destOrd="0" presId="urn:microsoft.com/office/officeart/2008/layout/NameandTitleOrganizationalChart"/>
    <dgm:cxn modelId="{ADED5E36-D477-40AC-8869-8ACA535013E7}" type="presOf" srcId="{5355EB7B-186C-48F5-A6CE-A52D27B37076}" destId="{406D1D86-DAEC-4430-85B9-09D011EC3584}" srcOrd="0" destOrd="0" presId="urn:microsoft.com/office/officeart/2008/layout/NameandTitleOrganizationalChart"/>
    <dgm:cxn modelId="{97AEE13A-381A-4ECD-9F49-4F966810473B}" srcId="{80D9AF53-A7C7-4644-911E-75C01CFEBA42}" destId="{A9B40884-3486-4294-988C-F14E86DBE497}" srcOrd="0" destOrd="0" parTransId="{0950AD8A-4812-443A-A290-6FFD673168C7}" sibTransId="{09A5E948-50B6-4EEF-9749-013C4CEBE289}"/>
    <dgm:cxn modelId="{2BB0216D-AFC3-4862-B11D-7635837C12EF}" type="presOf" srcId="{BAEF6232-8C81-48F4-A8CB-CA14F821AD4A}" destId="{96A5CE25-95BF-4373-A101-7DE6338787F9}" srcOrd="0" destOrd="0" presId="urn:microsoft.com/office/officeart/2008/layout/NameandTitleOrganizationalChart"/>
    <dgm:cxn modelId="{EDAA5452-E426-478B-AC4D-43A206F3178F}" type="presOf" srcId="{60E043F3-7100-4000-AAC7-451B5EDD6A9F}" destId="{91B926F3-BB21-4442-B30D-3E70F2ED8B83}" srcOrd="0" destOrd="0" presId="urn:microsoft.com/office/officeart/2008/layout/NameandTitleOrganizationalChart"/>
    <dgm:cxn modelId="{5B8AB277-6128-4718-8D22-966015CD5719}" srcId="{1E744308-E13B-4D47-BA5A-D266E6417EC2}" destId="{BAEF6232-8C81-48F4-A8CB-CA14F821AD4A}" srcOrd="2" destOrd="0" parTransId="{7EBA7ED3-AC64-4521-BF9C-D1B08DD61A9A}" sibTransId="{2FC68D9E-0945-4EA6-8E9F-E9D57F5ABC48}"/>
    <dgm:cxn modelId="{0E95B6A1-47EC-4FCC-A563-D2496379FF1C}" type="presOf" srcId="{4BAB8BB3-6F5F-46FC-891C-865C6FE5DFED}" destId="{21E9D14A-69BE-4ABC-9CAD-81A9D2601055}" srcOrd="0" destOrd="0" presId="urn:microsoft.com/office/officeart/2008/layout/NameandTitleOrganizationalChart"/>
    <dgm:cxn modelId="{5DA2CFA4-0045-4677-A3EA-DB7E3D6E299B}" type="presOf" srcId="{09A5E948-50B6-4EEF-9749-013C4CEBE289}" destId="{C290B897-F7CC-4898-B0E0-9BF4B56EF074}" srcOrd="0" destOrd="0" presId="urn:microsoft.com/office/officeart/2008/layout/NameandTitleOrganizationalChart"/>
    <dgm:cxn modelId="{212365A6-123A-4792-8E85-049870CDCC93}" type="presOf" srcId="{0950AD8A-4812-443A-A290-6FFD673168C7}" destId="{CA796DED-BCCD-4816-AB73-130851FA1242}" srcOrd="0" destOrd="0" presId="urn:microsoft.com/office/officeart/2008/layout/NameandTitleOrganizationalChart"/>
    <dgm:cxn modelId="{9BB1D4A6-E68F-4141-8EDD-D53633E01F89}" srcId="{5355EB7B-186C-48F5-A6CE-A52D27B37076}" destId="{1E744308-E13B-4D47-BA5A-D266E6417EC2}" srcOrd="0" destOrd="0" parTransId="{E7AB1EF7-ECC0-47EE-94FE-49E40D660349}" sibTransId="{3E095059-DE40-4B13-A89D-9B03F0670D90}"/>
    <dgm:cxn modelId="{ACC7D4A7-368D-4FF2-AEEC-5A834CB2F55A}" type="presOf" srcId="{1E744308-E13B-4D47-BA5A-D266E6417EC2}" destId="{8476F072-5143-470D-AC02-C76BE43CD9B2}" srcOrd="1" destOrd="0" presId="urn:microsoft.com/office/officeart/2008/layout/NameandTitleOrganizationalChart"/>
    <dgm:cxn modelId="{9E8018AF-0339-4A1F-9499-E31DA682FB8A}" type="presOf" srcId="{A9B40884-3486-4294-988C-F14E86DBE497}" destId="{56A7E83A-7AFC-4213-BAF7-324514A8BF35}" srcOrd="0" destOrd="0" presId="urn:microsoft.com/office/officeart/2008/layout/NameandTitleOrganizationalChart"/>
    <dgm:cxn modelId="{90C0E1B4-B64F-434A-9F15-7DBDCE2737E7}" type="presOf" srcId="{4BAB8BB3-6F5F-46FC-891C-865C6FE5DFED}" destId="{896360CE-52D4-4C5C-AE62-13939702FD2A}" srcOrd="1" destOrd="0" presId="urn:microsoft.com/office/officeart/2008/layout/NameandTitleOrganizationalChart"/>
    <dgm:cxn modelId="{A50445CB-2CFF-4E0F-853F-69D0D0DA1309}" type="presOf" srcId="{115297E1-ED51-4195-BB43-20627F7667F1}" destId="{28082E2B-5D99-4A90-A44B-4948478FDEDC}" srcOrd="0" destOrd="0" presId="urn:microsoft.com/office/officeart/2008/layout/NameandTitleOrganizationalChart"/>
    <dgm:cxn modelId="{226369D6-8116-4088-9497-4C3FC0095801}" type="presOf" srcId="{E8C372C7-15E9-45AA-8EE8-26170E013C84}" destId="{AE78B39B-5D5C-412F-A873-2FA08B4A93B2}" srcOrd="0" destOrd="0" presId="urn:microsoft.com/office/officeart/2008/layout/NameandTitleOrganizationalChart"/>
    <dgm:cxn modelId="{F80A35DE-D1C7-4D8C-BD66-A1ADABA1EAE9}" type="presOf" srcId="{3E095059-DE40-4B13-A89D-9B03F0670D90}" destId="{06B01A1A-B98B-4193-9540-BF2F6C3A76F7}" srcOrd="0" destOrd="0" presId="urn:microsoft.com/office/officeart/2008/layout/NameandTitleOrganizationalChart"/>
    <dgm:cxn modelId="{0966B0E0-24DA-4F6B-A1FE-6274F8EA4C91}" type="presOf" srcId="{7EBA7ED3-AC64-4521-BF9C-D1B08DD61A9A}" destId="{E5E36F53-419C-433E-BD97-20D99EE055AA}" srcOrd="0" destOrd="0" presId="urn:microsoft.com/office/officeart/2008/layout/NameandTitleOrganizationalChart"/>
    <dgm:cxn modelId="{D262B1F4-83ED-43E6-B49E-A9A62C9A14E4}" type="presOf" srcId="{80D9AF53-A7C7-4644-911E-75C01CFEBA42}" destId="{68911CEF-DD50-49D5-8A22-D3B5AB446D35}" srcOrd="0" destOrd="0" presId="urn:microsoft.com/office/officeart/2008/layout/NameandTitleOrganizationalChart"/>
    <dgm:cxn modelId="{7B8BED05-C9CB-4881-96A7-5C77FA8805FF}" type="presParOf" srcId="{406D1D86-DAEC-4430-85B9-09D011EC3584}" destId="{92F84A89-B882-4D9A-9C7A-195AEFB5B05A}" srcOrd="0" destOrd="0" presId="urn:microsoft.com/office/officeart/2008/layout/NameandTitleOrganizationalChart"/>
    <dgm:cxn modelId="{C587DE68-CBFB-4466-8661-0D85973510D9}" type="presParOf" srcId="{92F84A89-B882-4D9A-9C7A-195AEFB5B05A}" destId="{EDDFF8A1-67B7-4496-A8A5-9CB16D1DF1D7}" srcOrd="0" destOrd="0" presId="urn:microsoft.com/office/officeart/2008/layout/NameandTitleOrganizationalChart"/>
    <dgm:cxn modelId="{0A369AA8-ABDE-47AC-81D0-D00EF2B3E456}" type="presParOf" srcId="{EDDFF8A1-67B7-4496-A8A5-9CB16D1DF1D7}" destId="{45158C2B-60CB-448F-8AE8-1F21BB3019B1}" srcOrd="0" destOrd="0" presId="urn:microsoft.com/office/officeart/2008/layout/NameandTitleOrganizationalChart"/>
    <dgm:cxn modelId="{D8F9761B-F43C-4296-A7D0-A8DAC5F67224}" type="presParOf" srcId="{EDDFF8A1-67B7-4496-A8A5-9CB16D1DF1D7}" destId="{06B01A1A-B98B-4193-9540-BF2F6C3A76F7}" srcOrd="1" destOrd="0" presId="urn:microsoft.com/office/officeart/2008/layout/NameandTitleOrganizationalChart"/>
    <dgm:cxn modelId="{8AF9F33C-F951-4256-A3C7-3EFBB412719A}" type="presParOf" srcId="{EDDFF8A1-67B7-4496-A8A5-9CB16D1DF1D7}" destId="{8476F072-5143-470D-AC02-C76BE43CD9B2}" srcOrd="2" destOrd="0" presId="urn:microsoft.com/office/officeart/2008/layout/NameandTitleOrganizationalChart"/>
    <dgm:cxn modelId="{349DEBFA-1F5B-46EF-8D76-41CF23CA8140}" type="presParOf" srcId="{92F84A89-B882-4D9A-9C7A-195AEFB5B05A}" destId="{81B502E6-9459-4EE5-B4B3-14098CDD6369}" srcOrd="1" destOrd="0" presId="urn:microsoft.com/office/officeart/2008/layout/NameandTitleOrganizationalChart"/>
    <dgm:cxn modelId="{2F10C9FF-ABB6-4857-9D0E-6A38534F31D3}" type="presParOf" srcId="{81B502E6-9459-4EE5-B4B3-14098CDD6369}" destId="{28082E2B-5D99-4A90-A44B-4948478FDEDC}" srcOrd="0" destOrd="0" presId="urn:microsoft.com/office/officeart/2008/layout/NameandTitleOrganizationalChart"/>
    <dgm:cxn modelId="{D92C9BD5-F1D5-4A13-9947-C71A38AF66C4}" type="presParOf" srcId="{81B502E6-9459-4EE5-B4B3-14098CDD6369}" destId="{914DF578-EAB0-4156-8A92-9847E64FAE2B}" srcOrd="1" destOrd="0" presId="urn:microsoft.com/office/officeart/2008/layout/NameandTitleOrganizationalChart"/>
    <dgm:cxn modelId="{881F892F-9D3E-4A40-9AB4-0C5967FEB285}" type="presParOf" srcId="{914DF578-EAB0-4156-8A92-9847E64FAE2B}" destId="{42814944-C32E-453C-8B82-A797F26F51C5}" srcOrd="0" destOrd="0" presId="urn:microsoft.com/office/officeart/2008/layout/NameandTitleOrganizationalChart"/>
    <dgm:cxn modelId="{8C9D830A-508D-4617-9AFE-1D4CC2CDAF49}" type="presParOf" srcId="{42814944-C32E-453C-8B82-A797F26F51C5}" destId="{21E9D14A-69BE-4ABC-9CAD-81A9D2601055}" srcOrd="0" destOrd="0" presId="urn:microsoft.com/office/officeart/2008/layout/NameandTitleOrganizationalChart"/>
    <dgm:cxn modelId="{8DFC2D46-4B23-4F06-B53D-FDBABD4BE4C2}" type="presParOf" srcId="{42814944-C32E-453C-8B82-A797F26F51C5}" destId="{5280E346-79A3-4A30-B2A8-BEEFD0AC0165}" srcOrd="1" destOrd="0" presId="urn:microsoft.com/office/officeart/2008/layout/NameandTitleOrganizationalChart"/>
    <dgm:cxn modelId="{16AD74F6-70A6-4251-A319-5E9603A261F4}" type="presParOf" srcId="{42814944-C32E-453C-8B82-A797F26F51C5}" destId="{896360CE-52D4-4C5C-AE62-13939702FD2A}" srcOrd="2" destOrd="0" presId="urn:microsoft.com/office/officeart/2008/layout/NameandTitleOrganizationalChart"/>
    <dgm:cxn modelId="{5B68782F-706E-4BBB-B241-2348AAC977B2}" type="presParOf" srcId="{914DF578-EAB0-4156-8A92-9847E64FAE2B}" destId="{B4950A84-39AD-453A-BD58-5D2F1A7D33B0}" srcOrd="1" destOrd="0" presId="urn:microsoft.com/office/officeart/2008/layout/NameandTitleOrganizationalChart"/>
    <dgm:cxn modelId="{1F459EE1-0296-4219-83BB-E3B733E24440}" type="presParOf" srcId="{914DF578-EAB0-4156-8A92-9847E64FAE2B}" destId="{94264923-581C-4AD3-8D17-ADF7439BE895}" srcOrd="2" destOrd="0" presId="urn:microsoft.com/office/officeart/2008/layout/NameandTitleOrganizationalChart"/>
    <dgm:cxn modelId="{C937C7D8-54C3-4B1E-9AFE-717BCB0B11EB}" type="presParOf" srcId="{81B502E6-9459-4EE5-B4B3-14098CDD6369}" destId="{AE78B39B-5D5C-412F-A873-2FA08B4A93B2}" srcOrd="2" destOrd="0" presId="urn:microsoft.com/office/officeart/2008/layout/NameandTitleOrganizationalChart"/>
    <dgm:cxn modelId="{1237FD64-6159-4DCE-94A7-D8D3329D9BEE}" type="presParOf" srcId="{81B502E6-9459-4EE5-B4B3-14098CDD6369}" destId="{AEAFB5B8-A769-4CFE-963F-34DC61A3EE29}" srcOrd="3" destOrd="0" presId="urn:microsoft.com/office/officeart/2008/layout/NameandTitleOrganizationalChart"/>
    <dgm:cxn modelId="{AFFB26B0-F5FC-4EC7-BDD2-CC954B60C4EA}" type="presParOf" srcId="{AEAFB5B8-A769-4CFE-963F-34DC61A3EE29}" destId="{976EA46E-F83A-4537-ACFC-239FBB35661F}" srcOrd="0" destOrd="0" presId="urn:microsoft.com/office/officeart/2008/layout/NameandTitleOrganizationalChart"/>
    <dgm:cxn modelId="{CC7878BA-69B3-4B66-A7B8-401A184786D3}" type="presParOf" srcId="{976EA46E-F83A-4537-ACFC-239FBB35661F}" destId="{68911CEF-DD50-49D5-8A22-D3B5AB446D35}" srcOrd="0" destOrd="0" presId="urn:microsoft.com/office/officeart/2008/layout/NameandTitleOrganizationalChart"/>
    <dgm:cxn modelId="{3511A97F-EBB3-45D5-9BE4-658DE30C4CE7}" type="presParOf" srcId="{976EA46E-F83A-4537-ACFC-239FBB35661F}" destId="{91B926F3-BB21-4442-B30D-3E70F2ED8B83}" srcOrd="1" destOrd="0" presId="urn:microsoft.com/office/officeart/2008/layout/NameandTitleOrganizationalChart"/>
    <dgm:cxn modelId="{355ED511-17DE-41A9-82ED-F4830B961061}" type="presParOf" srcId="{976EA46E-F83A-4537-ACFC-239FBB35661F}" destId="{1EA947F4-7D26-4EB9-B3EB-0B8B6241BA4A}" srcOrd="2" destOrd="0" presId="urn:microsoft.com/office/officeart/2008/layout/NameandTitleOrganizationalChart"/>
    <dgm:cxn modelId="{256F9ADD-534A-4121-8033-91A8D4B94009}" type="presParOf" srcId="{AEAFB5B8-A769-4CFE-963F-34DC61A3EE29}" destId="{187ABE8E-3AE9-4FC4-9736-FC014EC63C94}" srcOrd="1" destOrd="0" presId="urn:microsoft.com/office/officeart/2008/layout/NameandTitleOrganizationalChart"/>
    <dgm:cxn modelId="{E3F7FCAB-958A-4D03-B21F-899BAB490C42}" type="presParOf" srcId="{187ABE8E-3AE9-4FC4-9736-FC014EC63C94}" destId="{CA796DED-BCCD-4816-AB73-130851FA1242}" srcOrd="0" destOrd="0" presId="urn:microsoft.com/office/officeart/2008/layout/NameandTitleOrganizationalChart"/>
    <dgm:cxn modelId="{C92FD2B7-DBC9-495A-ACE7-1D4A632B91C3}" type="presParOf" srcId="{187ABE8E-3AE9-4FC4-9736-FC014EC63C94}" destId="{2C41D496-815B-433F-90F3-B08950FCF5E1}" srcOrd="1" destOrd="0" presId="urn:microsoft.com/office/officeart/2008/layout/NameandTitleOrganizationalChart"/>
    <dgm:cxn modelId="{CF631D16-E5D6-4D88-B456-0E6E465DE7C3}" type="presParOf" srcId="{2C41D496-815B-433F-90F3-B08950FCF5E1}" destId="{873D6839-ACEA-4062-A29E-58D043722D1D}" srcOrd="0" destOrd="0" presId="urn:microsoft.com/office/officeart/2008/layout/NameandTitleOrganizationalChart"/>
    <dgm:cxn modelId="{6BCA1AEA-4D1F-4EF3-82BC-BF07978DA1A7}" type="presParOf" srcId="{873D6839-ACEA-4062-A29E-58D043722D1D}" destId="{56A7E83A-7AFC-4213-BAF7-324514A8BF35}" srcOrd="0" destOrd="0" presId="urn:microsoft.com/office/officeart/2008/layout/NameandTitleOrganizationalChart"/>
    <dgm:cxn modelId="{D0E3F712-41CC-49BC-91CC-5CDAA6FA28C9}" type="presParOf" srcId="{873D6839-ACEA-4062-A29E-58D043722D1D}" destId="{C290B897-F7CC-4898-B0E0-9BF4B56EF074}" srcOrd="1" destOrd="0" presId="urn:microsoft.com/office/officeart/2008/layout/NameandTitleOrganizationalChart"/>
    <dgm:cxn modelId="{8C2B3202-95BB-416D-8FDD-0C66F0ECCF1C}" type="presParOf" srcId="{873D6839-ACEA-4062-A29E-58D043722D1D}" destId="{97B22462-275F-4E92-B7C9-5642B0E13BB9}" srcOrd="2" destOrd="0" presId="urn:microsoft.com/office/officeart/2008/layout/NameandTitleOrganizationalChart"/>
    <dgm:cxn modelId="{502C905C-12C7-4058-883E-536BCFA0D7F7}" type="presParOf" srcId="{2C41D496-815B-433F-90F3-B08950FCF5E1}" destId="{52E8EAD4-05DC-4CDC-9651-5FE76EF9618A}" srcOrd="1" destOrd="0" presId="urn:microsoft.com/office/officeart/2008/layout/NameandTitleOrganizationalChart"/>
    <dgm:cxn modelId="{66BEB858-F2EE-4BB4-B43D-6D1CA4728622}" type="presParOf" srcId="{2C41D496-815B-433F-90F3-B08950FCF5E1}" destId="{E0212DEE-C705-4E6E-9726-CA01FCBE5CF3}" srcOrd="2" destOrd="0" presId="urn:microsoft.com/office/officeart/2008/layout/NameandTitleOrganizationalChart"/>
    <dgm:cxn modelId="{3FB32674-BADF-47FD-A97E-6F3E4C88D928}" type="presParOf" srcId="{AEAFB5B8-A769-4CFE-963F-34DC61A3EE29}" destId="{1F436AEC-F9D9-4090-8DF9-51D267BD1CF5}" srcOrd="2" destOrd="0" presId="urn:microsoft.com/office/officeart/2008/layout/NameandTitleOrganizationalChart"/>
    <dgm:cxn modelId="{FF3FB668-D5E4-45A5-A5F5-E34D9C751181}" type="presParOf" srcId="{81B502E6-9459-4EE5-B4B3-14098CDD6369}" destId="{E5E36F53-419C-433E-BD97-20D99EE055AA}" srcOrd="4" destOrd="0" presId="urn:microsoft.com/office/officeart/2008/layout/NameandTitleOrganizationalChart"/>
    <dgm:cxn modelId="{E936D711-EE1D-4F7A-A68A-994CEB97F99D}" type="presParOf" srcId="{81B502E6-9459-4EE5-B4B3-14098CDD6369}" destId="{B7E8F2B7-D763-4A96-8949-ACD8267E0AE7}" srcOrd="5" destOrd="0" presId="urn:microsoft.com/office/officeart/2008/layout/NameandTitleOrganizationalChart"/>
    <dgm:cxn modelId="{80F1ADDD-2DB4-49FA-A8FA-1DF537625522}" type="presParOf" srcId="{B7E8F2B7-D763-4A96-8949-ACD8267E0AE7}" destId="{00E82701-4CBE-43FF-8817-E608093483BF}" srcOrd="0" destOrd="0" presId="urn:microsoft.com/office/officeart/2008/layout/NameandTitleOrganizationalChart"/>
    <dgm:cxn modelId="{F90FD112-731D-4750-A063-6D3883F59CCA}" type="presParOf" srcId="{00E82701-4CBE-43FF-8817-E608093483BF}" destId="{96A5CE25-95BF-4373-A101-7DE6338787F9}" srcOrd="0" destOrd="0" presId="urn:microsoft.com/office/officeart/2008/layout/NameandTitleOrganizationalChart"/>
    <dgm:cxn modelId="{4E5DCE88-7C7C-43D9-AA7A-C0011C9B7CC8}" type="presParOf" srcId="{00E82701-4CBE-43FF-8817-E608093483BF}" destId="{FD174C5F-824C-4C39-99A5-6FFFDF89403D}" srcOrd="1" destOrd="0" presId="urn:microsoft.com/office/officeart/2008/layout/NameandTitleOrganizationalChart"/>
    <dgm:cxn modelId="{6939A1DA-5069-49B5-9217-8F7665BA1630}" type="presParOf" srcId="{00E82701-4CBE-43FF-8817-E608093483BF}" destId="{E1DAA9D0-D4AE-441E-A005-CD6914C159C8}" srcOrd="2" destOrd="0" presId="urn:microsoft.com/office/officeart/2008/layout/NameandTitleOrganizationalChart"/>
    <dgm:cxn modelId="{FF1B7445-1240-4D2F-B156-6AD551606CF8}" type="presParOf" srcId="{B7E8F2B7-D763-4A96-8949-ACD8267E0AE7}" destId="{5DD6662F-E2F5-4805-9B48-8E582D4E1777}" srcOrd="1" destOrd="0" presId="urn:microsoft.com/office/officeart/2008/layout/NameandTitleOrganizationalChart"/>
    <dgm:cxn modelId="{7BB1D978-A001-43E7-BEA9-F8EF6D6967A0}" type="presParOf" srcId="{B7E8F2B7-D763-4A96-8949-ACD8267E0AE7}" destId="{85CA9BB7-353D-4D88-A709-8618D6A9AB1F}" srcOrd="2" destOrd="0" presId="urn:microsoft.com/office/officeart/2008/layout/NameandTitleOrganizationalChart"/>
    <dgm:cxn modelId="{B954E213-1696-4A2B-AC94-E61A6E46375D}" type="presParOf" srcId="{92F84A89-B882-4D9A-9C7A-195AEFB5B05A}" destId="{1FD81006-5394-43CC-9248-49FCD0DDBB40}" srcOrd="2" destOrd="0" presId="urn:microsoft.com/office/officeart/2008/layout/NameandTitleOrganizationalChart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5E36F53-419C-433E-BD97-20D99EE055AA}">
      <dsp:nvSpPr>
        <dsp:cNvPr id="0" name=""/>
        <dsp:cNvSpPr/>
      </dsp:nvSpPr>
      <dsp:spPr>
        <a:xfrm>
          <a:off x="3591646" y="1294031"/>
          <a:ext cx="2563821" cy="57166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40802"/>
              </a:lnTo>
              <a:lnTo>
                <a:pt x="2563821" y="340802"/>
              </a:lnTo>
              <a:lnTo>
                <a:pt x="2563821" y="571668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A796DED-BCCD-4816-AB73-130851FA1242}">
      <dsp:nvSpPr>
        <dsp:cNvPr id="0" name=""/>
        <dsp:cNvSpPr/>
      </dsp:nvSpPr>
      <dsp:spPr>
        <a:xfrm>
          <a:off x="3545926" y="2855126"/>
          <a:ext cx="91440" cy="57166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571668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E78B39B-5D5C-412F-A873-2FA08B4A93B2}">
      <dsp:nvSpPr>
        <dsp:cNvPr id="0" name=""/>
        <dsp:cNvSpPr/>
      </dsp:nvSpPr>
      <dsp:spPr>
        <a:xfrm>
          <a:off x="3545926" y="1294031"/>
          <a:ext cx="91440" cy="57166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571668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8082E2B-5D99-4A90-A44B-4948478FDEDC}">
      <dsp:nvSpPr>
        <dsp:cNvPr id="0" name=""/>
        <dsp:cNvSpPr/>
      </dsp:nvSpPr>
      <dsp:spPr>
        <a:xfrm>
          <a:off x="1027825" y="1294031"/>
          <a:ext cx="2563821" cy="571668"/>
        </a:xfrm>
        <a:custGeom>
          <a:avLst/>
          <a:gdLst/>
          <a:ahLst/>
          <a:cxnLst/>
          <a:rect l="0" t="0" r="0" b="0"/>
          <a:pathLst>
            <a:path>
              <a:moveTo>
                <a:pt x="2563821" y="0"/>
              </a:moveTo>
              <a:lnTo>
                <a:pt x="2563821" y="340802"/>
              </a:lnTo>
              <a:lnTo>
                <a:pt x="0" y="340802"/>
              </a:lnTo>
              <a:lnTo>
                <a:pt x="0" y="571668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5158C2B-60CB-448F-8AE8-1F21BB3019B1}">
      <dsp:nvSpPr>
        <dsp:cNvPr id="0" name=""/>
        <dsp:cNvSpPr/>
      </dsp:nvSpPr>
      <dsp:spPr>
        <a:xfrm>
          <a:off x="2636151" y="304605"/>
          <a:ext cx="1910990" cy="989426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39619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kern="1200" dirty="0"/>
            <a:t>Natural Language Processing</a:t>
          </a:r>
        </a:p>
      </dsp:txBody>
      <dsp:txXfrm>
        <a:off x="2636151" y="304605"/>
        <a:ext cx="1910990" cy="989426"/>
      </dsp:txXfrm>
    </dsp:sp>
    <dsp:sp modelId="{06B01A1A-B98B-4193-9540-BF2F6C3A76F7}">
      <dsp:nvSpPr>
        <dsp:cNvPr id="0" name=""/>
        <dsp:cNvSpPr/>
      </dsp:nvSpPr>
      <dsp:spPr>
        <a:xfrm>
          <a:off x="3018349" y="1074159"/>
          <a:ext cx="1719891" cy="329808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50800" tIns="12700" rIns="50800" bIns="127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kern="1200" dirty="0"/>
            <a:t>NLP</a:t>
          </a:r>
        </a:p>
      </dsp:txBody>
      <dsp:txXfrm>
        <a:off x="3018349" y="1074159"/>
        <a:ext cx="1719891" cy="329808"/>
      </dsp:txXfrm>
    </dsp:sp>
    <dsp:sp modelId="{21E9D14A-69BE-4ABC-9CAD-81A9D2601055}">
      <dsp:nvSpPr>
        <dsp:cNvPr id="0" name=""/>
        <dsp:cNvSpPr/>
      </dsp:nvSpPr>
      <dsp:spPr>
        <a:xfrm>
          <a:off x="72329" y="1865700"/>
          <a:ext cx="1910990" cy="989426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39619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kern="1200" dirty="0"/>
            <a:t>Speech Recognition</a:t>
          </a:r>
        </a:p>
      </dsp:txBody>
      <dsp:txXfrm>
        <a:off x="72329" y="1865700"/>
        <a:ext cx="1910990" cy="989426"/>
      </dsp:txXfrm>
    </dsp:sp>
    <dsp:sp modelId="{5280E346-79A3-4A30-B2A8-BEEFD0AC0165}">
      <dsp:nvSpPr>
        <dsp:cNvPr id="0" name=""/>
        <dsp:cNvSpPr/>
      </dsp:nvSpPr>
      <dsp:spPr>
        <a:xfrm>
          <a:off x="454527" y="2635253"/>
          <a:ext cx="1719891" cy="329808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53340" tIns="13335" rIns="53340" bIns="13335" numCol="1" spcCol="1270" anchor="ctr" anchorCtr="0">
          <a:noAutofit/>
        </a:bodyPr>
        <a:lstStyle/>
        <a:p>
          <a:pPr marL="0" lvl="0" indent="0" algn="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100" kern="1200" dirty="0"/>
            <a:t>ASR, STT</a:t>
          </a:r>
        </a:p>
      </dsp:txBody>
      <dsp:txXfrm>
        <a:off x="454527" y="2635253"/>
        <a:ext cx="1719891" cy="329808"/>
      </dsp:txXfrm>
    </dsp:sp>
    <dsp:sp modelId="{68911CEF-DD50-49D5-8A22-D3B5AB446D35}">
      <dsp:nvSpPr>
        <dsp:cNvPr id="0" name=""/>
        <dsp:cNvSpPr/>
      </dsp:nvSpPr>
      <dsp:spPr>
        <a:xfrm>
          <a:off x="2636151" y="1865700"/>
          <a:ext cx="1910990" cy="989426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39619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kern="1200" dirty="0"/>
            <a:t>Natural Language Understanding</a:t>
          </a:r>
        </a:p>
      </dsp:txBody>
      <dsp:txXfrm>
        <a:off x="2636151" y="1865700"/>
        <a:ext cx="1910990" cy="989426"/>
      </dsp:txXfrm>
    </dsp:sp>
    <dsp:sp modelId="{91B926F3-BB21-4442-B30D-3E70F2ED8B83}">
      <dsp:nvSpPr>
        <dsp:cNvPr id="0" name=""/>
        <dsp:cNvSpPr/>
      </dsp:nvSpPr>
      <dsp:spPr>
        <a:xfrm>
          <a:off x="3018349" y="2635253"/>
          <a:ext cx="1719891" cy="329808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53340" tIns="13335" rIns="53340" bIns="13335" numCol="1" spcCol="1270" anchor="ctr" anchorCtr="0">
          <a:noAutofit/>
        </a:bodyPr>
        <a:lstStyle/>
        <a:p>
          <a:pPr marL="0" lvl="0" indent="0" algn="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100" kern="1200" dirty="0"/>
            <a:t>NLU</a:t>
          </a:r>
        </a:p>
      </dsp:txBody>
      <dsp:txXfrm>
        <a:off x="3018349" y="2635253"/>
        <a:ext cx="1719891" cy="329808"/>
      </dsp:txXfrm>
    </dsp:sp>
    <dsp:sp modelId="{56A7E83A-7AFC-4213-BAF7-324514A8BF35}">
      <dsp:nvSpPr>
        <dsp:cNvPr id="0" name=""/>
        <dsp:cNvSpPr/>
      </dsp:nvSpPr>
      <dsp:spPr>
        <a:xfrm>
          <a:off x="2636151" y="3426794"/>
          <a:ext cx="1910990" cy="989426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39619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kern="1200" dirty="0"/>
            <a:t>Named Entity Recognition</a:t>
          </a:r>
        </a:p>
      </dsp:txBody>
      <dsp:txXfrm>
        <a:off x="2636151" y="3426794"/>
        <a:ext cx="1910990" cy="989426"/>
      </dsp:txXfrm>
    </dsp:sp>
    <dsp:sp modelId="{C290B897-F7CC-4898-B0E0-9BF4B56EF074}">
      <dsp:nvSpPr>
        <dsp:cNvPr id="0" name=""/>
        <dsp:cNvSpPr/>
      </dsp:nvSpPr>
      <dsp:spPr>
        <a:xfrm>
          <a:off x="3018349" y="4196348"/>
          <a:ext cx="1719891" cy="329808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53340" tIns="13335" rIns="53340" bIns="13335" numCol="1" spcCol="1270" anchor="ctr" anchorCtr="0">
          <a:noAutofit/>
        </a:bodyPr>
        <a:lstStyle/>
        <a:p>
          <a:pPr marL="0" lvl="0" indent="0" algn="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100" kern="1200" dirty="0"/>
            <a:t>NER</a:t>
          </a:r>
        </a:p>
      </dsp:txBody>
      <dsp:txXfrm>
        <a:off x="3018349" y="4196348"/>
        <a:ext cx="1719891" cy="329808"/>
      </dsp:txXfrm>
    </dsp:sp>
    <dsp:sp modelId="{96A5CE25-95BF-4373-A101-7DE6338787F9}">
      <dsp:nvSpPr>
        <dsp:cNvPr id="0" name=""/>
        <dsp:cNvSpPr/>
      </dsp:nvSpPr>
      <dsp:spPr>
        <a:xfrm>
          <a:off x="5199973" y="1865700"/>
          <a:ext cx="1910990" cy="989426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39619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kern="1200" dirty="0"/>
            <a:t>Natural Language generation</a:t>
          </a:r>
        </a:p>
      </dsp:txBody>
      <dsp:txXfrm>
        <a:off x="5199973" y="1865700"/>
        <a:ext cx="1910990" cy="989426"/>
      </dsp:txXfrm>
    </dsp:sp>
    <dsp:sp modelId="{FD174C5F-824C-4C39-99A5-6FFFDF89403D}">
      <dsp:nvSpPr>
        <dsp:cNvPr id="0" name=""/>
        <dsp:cNvSpPr/>
      </dsp:nvSpPr>
      <dsp:spPr>
        <a:xfrm>
          <a:off x="5582171" y="2635253"/>
          <a:ext cx="1719891" cy="329808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53340" tIns="13335" rIns="53340" bIns="13335" numCol="1" spcCol="1270" anchor="ctr" anchorCtr="0">
          <a:noAutofit/>
        </a:bodyPr>
        <a:lstStyle/>
        <a:p>
          <a:pPr marL="0" lvl="0" indent="0" algn="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100" kern="1200" dirty="0"/>
            <a:t>NLG</a:t>
          </a:r>
        </a:p>
      </dsp:txBody>
      <dsp:txXfrm>
        <a:off x="5582171" y="2635253"/>
        <a:ext cx="1719891" cy="32980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NameandTitleOrganizationalChart">
  <dgm:title val=""/>
  <dgm:desc val=""/>
  <dgm:catLst>
    <dgm:cat type="hierarchy" pri="125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Max/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h" fact="0.4"/>
              </dgm:constrLst>
              <dgm:ruleLst>
                <dgm:rule type="primFontSz" val="5" fact="NaN" max="NaN"/>
              </dgm:ruleLst>
            </dgm:layoutNode>
            <dgm:layoutNode name="titleText1" styleLbl="fgAcc0">
              <dgm:varLst>
                <dgm:chMax val="0"/>
                <dgm:chPref val="0"/>
              </dgm:varLst>
              <dgm:alg type="tx">
                <dgm:param type="parTxLTRAlign" val="r"/>
              </dgm:alg>
              <dgm:shape xmlns:r="http://schemas.openxmlformats.org/officeDocument/2006/relationships" type="rect" r:blip="">
                <dgm:adjLst/>
              </dgm:shape>
              <dgm:presOf axis="followSib" ptType="sibTrans" hideLastTrans="0" cnt="1"/>
              <dgm:constrLst>
                <dgm:constr type="primFontSz" val="65"/>
                <dgm:constr type="lMarg" refType="primFontSz" fact="0.2"/>
                <dgm:constr type="rMarg" refType="primFontSz" fact="0.2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1" func="var" arg="hierBranch" op="equ" val="hang">
                    <dgm:layoutNode name="Name4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3">
                    <dgm:layoutNode name="Name44">
                      <dgm:choose name="Name45">
                        <dgm:if name="Name46" axis="self" func="depth" op="lte" val="2">
                          <dgm:choose name="Name47">
                            <dgm:if name="Name4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4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0">
                          <dgm:choose name="Name51">
                            <dgm:if name="Name52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3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54">
                  <dgm:if name="Name55" func="var" arg="hierBranch" op="equ" val="l">
                    <dgm:choose name="Name56">
                      <dgm:if name="Name57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58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59" func="var" arg="hierBranch" op="equ" val="r">
                    <dgm:choose name="Name60">
                      <dgm:if name="Name61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2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3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4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65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6">
                    <dgm:if name="Name67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8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9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70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 styleLbl="node1">
                    <dgm:varLst>
                      <dgm:chMax/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2" styleLbl="fgAcc1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71">
                    <dgm:if name="Name7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4" func="var" arg="hierBranch" op="equ" val="hang">
                      <dgm:choose name="Name75">
                        <dgm:if name="Name7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78" func="var" arg="hierBranch" op="equ" val="std">
                      <dgm:choose name="Name79">
                        <dgm:if name="Name80" func="var" arg="dir" op="equ" val="norm">
                          <dgm:alg type="hierChild"/>
                        </dgm:if>
                        <dgm:else name="Name8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2" func="var" arg="hierBranch" op="equ" val="init">
                      <dgm:choose name="Name83">
                        <dgm:if name="Name84" func="var" arg="dir" op="equ" val="norm">
                          <dgm:alg type="hierChild"/>
                        </dgm:if>
                        <dgm:else name="Name85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else name="Name86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87" ref="rep2a"/>
                </dgm:layoutNode>
                <dgm:layoutNode name="hierChild5">
                  <dgm:choose name="Name88">
                    <dgm:if name="Name8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91" ref="rep2b"/>
                </dgm:layoutNode>
              </dgm:layoutNode>
            </dgm:forEach>
          </dgm:layoutNode>
          <dgm:layoutNode name="hierChild3">
            <dgm:choose name="Name92">
              <dgm:if name="Name93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4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95" axis="precedSib" ptType="parTrans" st="-1" cnt="1">
                <dgm:layoutNode name="Name96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97">
                  <dgm:if name="Name98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99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0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1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02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103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04">
                    <dgm:if name="Name105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6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7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08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 styleLbl="asst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3" styleLbl="fgAcc2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09">
                    <dgm:if name="Name110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11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12" func="var" arg="hierBranch" op="equ" val="hang">
                      <dgm:choose name="Name113">
                        <dgm:if name="Name114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15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16" func="var" arg="hierBranch" op="equ" val="std">
                      <dgm:choose name="Name117">
                        <dgm:if name="Name118" func="var" arg="dir" op="equ" val="norm">
                          <dgm:alg type="hierChild"/>
                        </dgm:if>
                        <dgm:else name="Name119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20" func="var" arg="hierBranch" op="equ" val="init">
                      <dgm:alg type="hierChild"/>
                    </dgm:if>
                    <dgm:else name="Name12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2" ref="rep2a"/>
                </dgm:layoutNode>
                <dgm:layoutNode name="hierChild7">
                  <dgm:choose name="Name123">
                    <dgm:if name="Name12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2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6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204D70-16DB-4184-BE1B-36E46B24C8FF}" type="datetimeFigureOut">
              <a:rPr lang="it-IT" smtClean="0"/>
              <a:t>20/12/2021</a:t>
            </a:fld>
            <a:endParaRPr lang="it-I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DF99F9-200C-49E5-9FC3-8E56F1899DA1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033121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Riccardo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DF99F9-200C-49E5-9FC3-8E56F1899DA1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51661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NLP branca della science che ha lo scopo di comprendere il linguaggio naturale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DF99F9-200C-49E5-9FC3-8E56F1899DA1}" type="slidenum">
              <a:rPr lang="it-IT" smtClean="0"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597388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DF99F9-200C-49E5-9FC3-8E56F1899DA1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847865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laura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DF99F9-200C-49E5-9FC3-8E56F1899DA1}" type="slidenum">
              <a:rPr lang="it-IT" smtClean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513002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RICCARDO </a:t>
            </a:r>
          </a:p>
          <a:p>
            <a:endParaRPr lang="it-IT" dirty="0"/>
          </a:p>
          <a:p>
            <a:r>
              <a:rPr lang="it-IT" dirty="0"/>
              <a:t>- Così facili da manutenere che possono farlo anche gli elfi!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DF99F9-200C-49E5-9FC3-8E56F1899DA1}" type="slidenum">
              <a:rPr lang="it-IT" smtClean="0"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48868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DF99F9-200C-49E5-9FC3-8E56F1899DA1}" type="slidenum">
              <a:rPr lang="it-IT" smtClean="0"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427947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Laura</a:t>
            </a:r>
          </a:p>
          <a:p>
            <a:endParaRPr lang="it-IT" dirty="0"/>
          </a:p>
          <a:p>
            <a:r>
              <a:rPr lang="it-IT" dirty="0"/>
              <a:t>OPENJSON – funzione table-valued</a:t>
            </a:r>
          </a:p>
          <a:p>
            <a:r>
              <a:rPr lang="it-IT"/>
              <a:t>PIVOT – operator ruota una table-valued exp</a:t>
            </a: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DF99F9-200C-49E5-9FC3-8E56F1899DA1}" type="slidenum">
              <a:rPr lang="it-IT" smtClean="0"/>
              <a:t>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365296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DF99F9-200C-49E5-9FC3-8E56F1899DA1}" type="slidenum">
              <a:rPr lang="it-IT" smtClean="0"/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3932083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DF99F9-200C-49E5-9FC3-8E56F1899DA1}" type="slidenum">
              <a:rPr lang="it-IT" smtClean="0"/>
              <a:t>21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813176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Riccardo + Laura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DF99F9-200C-49E5-9FC3-8E56F1899DA1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313602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Riccardo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DF99F9-200C-49E5-9FC3-8E56F1899DA1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22684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Riccardo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DF99F9-200C-49E5-9FC3-8E56F1899DA1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392584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Riccardo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DF99F9-200C-49E5-9FC3-8E56F1899DA1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406293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Riccardo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DF99F9-200C-49E5-9FC3-8E56F1899DA1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37147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Riccardo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DF99F9-200C-49E5-9FC3-8E56F1899DA1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268473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Riccardo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DF99F9-200C-49E5-9FC3-8E56F1899DA1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126101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Laura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DF99F9-200C-49E5-9FC3-8E56F1899DA1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928749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8A539AF-D29A-CB4B-A262-5335E4BF16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28700" y="6356350"/>
            <a:ext cx="7124700" cy="365125"/>
          </a:xfrm>
        </p:spPr>
        <p:txBody>
          <a:bodyPr/>
          <a:lstStyle/>
          <a:p>
            <a:r>
              <a:rPr lang="en-US" dirty="0" err="1"/>
              <a:t>www.xmasdev.net</a:t>
            </a:r>
            <a:endParaRPr lang="en-US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BAB0333-ECE9-134A-8863-FF8C86264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297A4-9A49-8F45-8BB8-FCFEA36B5158}" type="slidenum">
              <a:rPr lang="it-IT" smtClean="0"/>
              <a:t>‹#›</a:t>
            </a:fld>
            <a:endParaRPr lang="it-IT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4C192B4-85BB-AD42-AEF0-21A8DA03F3D8}"/>
              </a:ext>
            </a:extLst>
          </p:cNvPr>
          <p:cNvSpPr/>
          <p:nvPr userDrawn="1"/>
        </p:nvSpPr>
        <p:spPr>
          <a:xfrm>
            <a:off x="9359909" y="349256"/>
            <a:ext cx="2835671" cy="5340352"/>
          </a:xfrm>
          <a:prstGeom prst="rect">
            <a:avLst/>
          </a:prstGeom>
          <a:solidFill>
            <a:srgbClr val="000000">
              <a:alpha val="7451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4FD403D1-2207-4348-9C0D-4B80B9D9D8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37700" y="715971"/>
            <a:ext cx="2514600" cy="2306637"/>
          </a:xfrm>
        </p:spPr>
        <p:txBody>
          <a:bodyPr anchor="b">
            <a:normAutofit/>
          </a:bodyPr>
          <a:lstStyle>
            <a:lvl1pPr algn="l">
              <a:defRPr sz="2400">
                <a:solidFill>
                  <a:schemeClr val="bg1"/>
                </a:solidFill>
              </a:defRPr>
            </a:lvl1pPr>
          </a:lstStyle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B87EAA04-7BED-7D49-9D86-D4B3B1C8DA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537700" y="3195646"/>
            <a:ext cx="2514600" cy="2133599"/>
          </a:xfrm>
        </p:spPr>
        <p:txBody>
          <a:bodyPr>
            <a:norm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 dirty="0"/>
              <a:t>Fare clic per modificare lo stile del sottotitolo dello schema</a:t>
            </a:r>
          </a:p>
        </p:txBody>
      </p:sp>
      <p:pic>
        <p:nvPicPr>
          <p:cNvPr id="9" name="Immagine 8" descr="Immagine che contiene testo&#10;&#10;Descrizione generata automaticamente">
            <a:extLst>
              <a:ext uri="{FF2B5EF4-FFF2-40B4-BE49-F238E27FC236}">
                <a16:creationId xmlns:a16="http://schemas.microsoft.com/office/drawing/2014/main" id="{8FC9742C-3642-4DB7-A1FB-59CA9C891A2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580" y="-28568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9421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1A9304B-B9CC-4D41-87AB-BB7E52F9E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03DEF98E-B99B-F147-BE7D-EC97EE9FBC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44436" y="6356350"/>
            <a:ext cx="5908964" cy="365125"/>
          </a:xfrm>
        </p:spPr>
        <p:txBody>
          <a:bodyPr/>
          <a:lstStyle/>
          <a:p>
            <a:r>
              <a:rPr lang="en-US" dirty="0" err="1"/>
              <a:t>www.xmasdev.net</a:t>
            </a:r>
            <a:endParaRPr lang="en-US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17D15F86-5A03-9343-AF22-C54032061A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297A4-9A49-8F45-8BB8-FCFEA36B5158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636106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E4793560-2FBF-ED4A-AE1B-7F2B5FFD03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72144" y="6356350"/>
            <a:ext cx="5881255" cy="365125"/>
          </a:xfrm>
        </p:spPr>
        <p:txBody>
          <a:bodyPr/>
          <a:lstStyle/>
          <a:p>
            <a:r>
              <a:rPr lang="en-US" dirty="0" err="1"/>
              <a:t>www.xmasdev.net</a:t>
            </a:r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2CE4FC5-A13F-354F-8C77-A5D71FEB6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297A4-9A49-8F45-8BB8-FCFEA36B5158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921179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EF9302E-C0BE-FF44-B795-6726BB522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9018" y="457200"/>
            <a:ext cx="432832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553925E-00C3-CF43-8F43-31F0EF6FB4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21755" y="987425"/>
            <a:ext cx="4233632" cy="487362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it-IT" dirty="0"/>
              <a:t>Modifica gli stili del testo dello schema
Secondo livello
Terzo livello
Quarto livello
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C3372670-9514-014F-B63E-E00F580595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189018" y="2057400"/>
            <a:ext cx="432832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it-IT" dirty="0"/>
              <a:t>Modifica gli stili del testo dello schema
Secondo livello
Terzo livello
Quarto livello
Quinto livello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640A6857-D8E5-C642-A325-5D9D4C75CB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89018" y="6356350"/>
            <a:ext cx="5964382" cy="365125"/>
          </a:xfrm>
        </p:spPr>
        <p:txBody>
          <a:bodyPr/>
          <a:lstStyle/>
          <a:p>
            <a:r>
              <a:rPr lang="en-US" dirty="0" err="1"/>
              <a:t>www.xmasdev.net</a:t>
            </a:r>
            <a:endParaRPr lang="en-US" dirty="0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F0727B93-993F-404C-95D4-57879E51A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297A4-9A49-8F45-8BB8-FCFEA36B5158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452873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577F630-7678-1147-B591-63D5C83DCB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9745" y="457200"/>
            <a:ext cx="47472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72C62C1C-A289-5742-95B8-2B208F83DCF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343453" y="987425"/>
            <a:ext cx="4011934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C3AECB42-35FC-7849-B2C8-29447AB6E4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119745" y="2057400"/>
            <a:ext cx="474722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it-IT"/>
              <a:t>Modifica gli stili del testo dello schema
Secondo livello
Terzo livello
Quarto livello
Quinto livello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9332AD69-85ED-BA49-B365-F92A8AD1E2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19745" y="6356350"/>
            <a:ext cx="5937503" cy="365125"/>
          </a:xfrm>
        </p:spPr>
        <p:txBody>
          <a:bodyPr/>
          <a:lstStyle/>
          <a:p>
            <a:r>
              <a:rPr lang="en-US" dirty="0" err="1"/>
              <a:t>www.xmasdev.net</a:t>
            </a:r>
            <a:endParaRPr lang="en-US" dirty="0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99BA05DE-7C04-5D44-BBF9-8DDC28E4B8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11285" y="6356350"/>
            <a:ext cx="2042513" cy="365125"/>
          </a:xfrm>
        </p:spPr>
        <p:txBody>
          <a:bodyPr/>
          <a:lstStyle/>
          <a:p>
            <a:fld id="{727297A4-9A49-8F45-8BB8-FCFEA36B5158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496588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D8AFC9E-C3D0-EC4C-819F-B9897FB24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30ED1E33-82AB-1C47-AD66-3C17A97059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it-IT"/>
              <a:t>Modifica gli stili del testo dello schema
Secondo livello
Terzo livello
Quarto livello
Quinto livello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26AE962-3CC7-514B-A7E0-A4896053F5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44436" y="6356350"/>
            <a:ext cx="6576835" cy="365125"/>
          </a:xfrm>
        </p:spPr>
        <p:txBody>
          <a:bodyPr/>
          <a:lstStyle/>
          <a:p>
            <a:r>
              <a:rPr lang="en-US" dirty="0" err="1"/>
              <a:t>www.xmasdev.net</a:t>
            </a:r>
            <a:endParaRPr lang="en-US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ECD7985-233F-664F-81E9-92691A128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297A4-9A49-8F45-8BB8-FCFEA36B5158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794691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F36D5C0A-DDA3-0247-ABBD-EA281F51E71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1DB55914-D685-B249-895F-F2B1F40D31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2313708" y="365125"/>
            <a:ext cx="6258791" cy="5811838"/>
          </a:xfrm>
        </p:spPr>
        <p:txBody>
          <a:bodyPr vert="eaVert"/>
          <a:lstStyle/>
          <a:p>
            <a:r>
              <a:rPr lang="it-IT"/>
              <a:t>Modifica gli stili del testo dello schema
Secondo livello
Terzo livello
Quarto livello
Quinto livello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97C6043-8888-FE45-8438-E4381ECD72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13708" y="6356350"/>
            <a:ext cx="6258792" cy="365125"/>
          </a:xfrm>
        </p:spPr>
        <p:txBody>
          <a:bodyPr/>
          <a:lstStyle/>
          <a:p>
            <a:r>
              <a:rPr lang="en-US" dirty="0" err="1"/>
              <a:t>www.xmasdev.net</a:t>
            </a:r>
            <a:endParaRPr lang="en-US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2101684-9446-AD4E-9B19-B1B163A7E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297A4-9A49-8F45-8BB8-FCFEA36B5158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387238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testo&#10;&#10;Descrizione generata automaticamente">
            <a:extLst>
              <a:ext uri="{FF2B5EF4-FFF2-40B4-BE49-F238E27FC236}">
                <a16:creationId xmlns:a16="http://schemas.microsoft.com/office/drawing/2014/main" id="{F6CFC133-75CD-4631-9D8C-DC664D16430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096000"/>
          </a:xfrm>
          <a:prstGeom prst="rect">
            <a:avLst/>
          </a:prstGeom>
        </p:spPr>
      </p:pic>
      <p:sp>
        <p:nvSpPr>
          <p:cNvPr id="20" name="Titolo 1">
            <a:extLst>
              <a:ext uri="{FF2B5EF4-FFF2-40B4-BE49-F238E27FC236}">
                <a16:creationId xmlns:a16="http://schemas.microsoft.com/office/drawing/2014/main" id="{51912CBA-87F2-456F-ADC1-903AC1E07A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4999470"/>
            <a:ext cx="12192000" cy="803275"/>
          </a:xfrm>
        </p:spPr>
        <p:txBody>
          <a:bodyPr/>
          <a:lstStyle>
            <a:lvl1pPr>
              <a:defRPr/>
            </a:lvl1pPr>
          </a:lstStyle>
          <a:p>
            <a:r>
              <a:rPr lang="it-IT" dirty="0"/>
              <a:t>Session Title</a:t>
            </a:r>
          </a:p>
        </p:txBody>
      </p:sp>
      <p:sp>
        <p:nvSpPr>
          <p:cNvPr id="21" name="Segnaposto contenuto 2">
            <a:extLst>
              <a:ext uri="{FF2B5EF4-FFF2-40B4-BE49-F238E27FC236}">
                <a16:creationId xmlns:a16="http://schemas.microsoft.com/office/drawing/2014/main" id="{A2418920-6165-400E-9618-02294986FB5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0" y="5980545"/>
            <a:ext cx="12192000" cy="803275"/>
          </a:xfrm>
        </p:spPr>
        <p:txBody>
          <a:bodyPr/>
          <a:lstStyle>
            <a:lvl1pPr marL="0" indent="0">
              <a:buNone/>
              <a:defRPr/>
            </a:lvl1pPr>
            <a:lvl2pPr>
              <a:defRPr sz="2000">
                <a:solidFill>
                  <a:srgbClr val="C00000"/>
                </a:solidFill>
                <a:latin typeface="Raleway" panose="020B0503030101060003" pitchFamily="34" charset="77"/>
              </a:defRPr>
            </a:lvl2pPr>
            <a:lvl3pPr>
              <a:defRPr sz="1800">
                <a:solidFill>
                  <a:srgbClr val="C00000"/>
                </a:solidFill>
                <a:latin typeface="Raleway" panose="020B0503030101060003" pitchFamily="34" charset="77"/>
              </a:defRPr>
            </a:lvl3pPr>
            <a:lvl4pPr>
              <a:defRPr sz="1600">
                <a:solidFill>
                  <a:srgbClr val="C00000"/>
                </a:solidFill>
                <a:latin typeface="Raleway" panose="020B0503030101060003" pitchFamily="34" charset="77"/>
              </a:defRPr>
            </a:lvl4pPr>
            <a:lvl5pPr>
              <a:defRPr sz="1400">
                <a:solidFill>
                  <a:srgbClr val="C00000"/>
                </a:solidFill>
                <a:latin typeface="Raleway" panose="020B0503030101060003" pitchFamily="34" charset="77"/>
              </a:defRPr>
            </a:lvl5pPr>
          </a:lstStyle>
          <a:p>
            <a:r>
              <a:rPr lang="it-IT" dirty="0"/>
              <a:t>Session sub </a:t>
            </a:r>
            <a:r>
              <a:rPr lang="it-IT" dirty="0" err="1"/>
              <a:t>title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2447595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testo&#10;&#10;Descrizione generata automaticamente">
            <a:extLst>
              <a:ext uri="{FF2B5EF4-FFF2-40B4-BE49-F238E27FC236}">
                <a16:creationId xmlns:a16="http://schemas.microsoft.com/office/drawing/2014/main" id="{F6CFC133-75CD-4631-9D8C-DC664D16430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096000"/>
          </a:xfrm>
          <a:prstGeom prst="rect">
            <a:avLst/>
          </a:prstGeom>
        </p:spPr>
      </p:pic>
      <p:sp>
        <p:nvSpPr>
          <p:cNvPr id="20" name="Titolo 1">
            <a:extLst>
              <a:ext uri="{FF2B5EF4-FFF2-40B4-BE49-F238E27FC236}">
                <a16:creationId xmlns:a16="http://schemas.microsoft.com/office/drawing/2014/main" id="{51912CBA-87F2-456F-ADC1-903AC1E07A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4999470"/>
            <a:ext cx="12192000" cy="1858530"/>
          </a:xfrm>
        </p:spPr>
        <p:txBody>
          <a:bodyPr anchor="ctr">
            <a:normAutofit/>
          </a:bodyPr>
          <a:lstStyle>
            <a:lvl1pPr algn="ctr">
              <a:defRPr sz="7200" b="1"/>
            </a:lvl1pPr>
          </a:lstStyle>
          <a:p>
            <a:r>
              <a:rPr lang="it-IT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5479563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testo&#10;&#10;Descrizione generata automaticamente">
            <a:extLst>
              <a:ext uri="{FF2B5EF4-FFF2-40B4-BE49-F238E27FC236}">
                <a16:creationId xmlns:a16="http://schemas.microsoft.com/office/drawing/2014/main" id="{F6CFC133-75CD-4631-9D8C-DC664D16430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096000"/>
          </a:xfrm>
          <a:prstGeom prst="rect">
            <a:avLst/>
          </a:prstGeom>
        </p:spPr>
      </p:pic>
      <p:sp>
        <p:nvSpPr>
          <p:cNvPr id="20" name="Titolo 1">
            <a:extLst>
              <a:ext uri="{FF2B5EF4-FFF2-40B4-BE49-F238E27FC236}">
                <a16:creationId xmlns:a16="http://schemas.microsoft.com/office/drawing/2014/main" id="{51912CBA-87F2-456F-ADC1-903AC1E07A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999470"/>
            <a:ext cx="12192000" cy="1858530"/>
          </a:xfrm>
        </p:spPr>
        <p:txBody>
          <a:bodyPr anchor="ctr">
            <a:normAutofit/>
          </a:bodyPr>
          <a:lstStyle>
            <a:lvl1pPr algn="ctr">
              <a:defRPr sz="7200" b="1"/>
            </a:lvl1pPr>
          </a:lstStyle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625652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JetBrains">
            <a:extLst>
              <a:ext uri="{FF2B5EF4-FFF2-40B4-BE49-F238E27FC236}">
                <a16:creationId xmlns:a16="http://schemas.microsoft.com/office/drawing/2014/main" id="{BEB1668B-28C7-4089-8EA4-58DFAF163CF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2060" y="3546519"/>
            <a:ext cx="1586363" cy="1586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Unikey">
            <a:extLst>
              <a:ext uri="{FF2B5EF4-FFF2-40B4-BE49-F238E27FC236}">
                <a16:creationId xmlns:a16="http://schemas.microsoft.com/office/drawing/2014/main" id="{7B151699-46F2-42E6-A8AB-5B227444180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3744" y="3546519"/>
            <a:ext cx="1586363" cy="1586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Microsoft">
            <a:extLst>
              <a:ext uri="{FF2B5EF4-FFF2-40B4-BE49-F238E27FC236}">
                <a16:creationId xmlns:a16="http://schemas.microsoft.com/office/drawing/2014/main" id="{0D1C8260-E5A3-4D40-9C43-E053A41C24F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185" y="825183"/>
            <a:ext cx="4248144" cy="2124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vanade">
            <a:extLst>
              <a:ext uri="{FF2B5EF4-FFF2-40B4-BE49-F238E27FC236}">
                <a16:creationId xmlns:a16="http://schemas.microsoft.com/office/drawing/2014/main" id="{B3D3FBFD-6459-49A5-9458-2480BBF8C3D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6886" y="832192"/>
            <a:ext cx="4248144" cy="2124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Unikey">
            <a:extLst>
              <a:ext uri="{FF2B5EF4-FFF2-40B4-BE49-F238E27FC236}">
                <a16:creationId xmlns:a16="http://schemas.microsoft.com/office/drawing/2014/main" id="{1C024110-EAA0-4C58-9A5D-3AD2462CF1C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185" y="3333774"/>
            <a:ext cx="2144183" cy="2144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8A539AF-D29A-CB4B-A262-5335E4BF16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28700" y="6356350"/>
            <a:ext cx="7124700" cy="365125"/>
          </a:xfrm>
        </p:spPr>
        <p:txBody>
          <a:bodyPr/>
          <a:lstStyle/>
          <a:p>
            <a:r>
              <a:rPr lang="en-US" dirty="0" err="1"/>
              <a:t>www.xmasdev.net</a:t>
            </a:r>
            <a:endParaRPr lang="en-US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BAB0333-ECE9-134A-8863-FF8C86264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297A4-9A49-8F45-8BB8-FCFEA36B5158}" type="slidenum">
              <a:rPr lang="it-IT" smtClean="0"/>
              <a:t>‹#›</a:t>
            </a:fld>
            <a:endParaRPr lang="it-IT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DB7B9443-D6D8-4569-BFF9-86DCE6B54072}"/>
              </a:ext>
            </a:extLst>
          </p:cNvPr>
          <p:cNvSpPr txBox="1"/>
          <p:nvPr userDrawn="1"/>
        </p:nvSpPr>
        <p:spPr>
          <a:xfrm>
            <a:off x="-1480" y="406515"/>
            <a:ext cx="1219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2400" b="1" i="0" dirty="0">
                <a:solidFill>
                  <a:srgbClr val="808080"/>
                </a:solidFill>
                <a:effectLst/>
                <a:latin typeface="Open Sans" panose="020B0606030504020204" pitchFamily="34" charset="0"/>
              </a:rPr>
              <a:t>Platinum</a:t>
            </a:r>
            <a:r>
              <a:rPr lang="it-IT" sz="2400" b="1" i="0" dirty="0">
                <a:solidFill>
                  <a:srgbClr val="E02B20"/>
                </a:solidFill>
                <a:effectLst/>
                <a:latin typeface="Open Sans" panose="020B0606030504020204" pitchFamily="34" charset="0"/>
              </a:rPr>
              <a:t> Sponsor</a:t>
            </a:r>
            <a:endParaRPr lang="it-IT" sz="2400" dirty="0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5391975D-3A9F-4269-A8E4-FE8243E91A61}"/>
              </a:ext>
            </a:extLst>
          </p:cNvPr>
          <p:cNvSpPr txBox="1"/>
          <p:nvPr userDrawn="1"/>
        </p:nvSpPr>
        <p:spPr>
          <a:xfrm>
            <a:off x="160076" y="2827405"/>
            <a:ext cx="393040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2400" b="1" i="0" dirty="0">
                <a:solidFill>
                  <a:srgbClr val="808080"/>
                </a:solidFill>
                <a:effectLst/>
                <a:latin typeface="Open Sans" panose="020B0606030504020204" pitchFamily="34" charset="0"/>
              </a:rPr>
              <a:t>Gold</a:t>
            </a:r>
            <a:r>
              <a:rPr lang="it-IT" sz="2400" b="1" i="0" dirty="0">
                <a:solidFill>
                  <a:srgbClr val="E02B20"/>
                </a:solidFill>
                <a:effectLst/>
                <a:latin typeface="Open Sans" panose="020B0606030504020204" pitchFamily="34" charset="0"/>
              </a:rPr>
              <a:t> Sponsor</a:t>
            </a:r>
            <a:endParaRPr lang="it-IT" sz="2400" dirty="0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EE1D9CB3-A60F-487A-B15C-67FC667BE159}"/>
              </a:ext>
            </a:extLst>
          </p:cNvPr>
          <p:cNvSpPr txBox="1"/>
          <p:nvPr userDrawn="1"/>
        </p:nvSpPr>
        <p:spPr>
          <a:xfrm>
            <a:off x="2488742" y="2823573"/>
            <a:ext cx="60959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2400" b="1" i="0" dirty="0">
                <a:solidFill>
                  <a:srgbClr val="808080"/>
                </a:solidFill>
                <a:effectLst/>
                <a:latin typeface="Open Sans" panose="020B0606030504020204" pitchFamily="34" charset="0"/>
              </a:rPr>
              <a:t>Technical</a:t>
            </a:r>
            <a:r>
              <a:rPr lang="it-IT" sz="2400" b="1" i="0" dirty="0">
                <a:solidFill>
                  <a:srgbClr val="E02B20"/>
                </a:solidFill>
                <a:effectLst/>
                <a:latin typeface="Open Sans" panose="020B0606030504020204" pitchFamily="34" charset="0"/>
              </a:rPr>
              <a:t> Sponsor</a:t>
            </a:r>
            <a:endParaRPr lang="it-IT" sz="2400" dirty="0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45842C64-99D9-40A6-9F5E-8DE3A203B3BA}"/>
              </a:ext>
            </a:extLst>
          </p:cNvPr>
          <p:cNvSpPr txBox="1"/>
          <p:nvPr userDrawn="1"/>
        </p:nvSpPr>
        <p:spPr>
          <a:xfrm>
            <a:off x="7880029" y="2832921"/>
            <a:ext cx="393040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2400" b="1" i="0" dirty="0">
                <a:solidFill>
                  <a:srgbClr val="808080"/>
                </a:solidFill>
                <a:effectLst/>
                <a:latin typeface="Open Sans" panose="020B0606030504020204" pitchFamily="34" charset="0"/>
              </a:rPr>
              <a:t>Community</a:t>
            </a:r>
            <a:r>
              <a:rPr lang="it-IT" sz="2400" b="1" i="0" dirty="0">
                <a:solidFill>
                  <a:srgbClr val="E02B20"/>
                </a:solidFill>
                <a:effectLst/>
                <a:latin typeface="Open Sans" panose="020B0606030504020204" pitchFamily="34" charset="0"/>
              </a:rPr>
              <a:t> Partner</a:t>
            </a:r>
            <a:endParaRPr lang="it-IT" sz="2400" dirty="0"/>
          </a:p>
        </p:txBody>
      </p:sp>
      <p:pic>
        <p:nvPicPr>
          <p:cNvPr id="1036" name="Picture 12" descr="DotNetCode">
            <a:extLst>
              <a:ext uri="{FF2B5EF4-FFF2-40B4-BE49-F238E27FC236}">
                <a16:creationId xmlns:a16="http://schemas.microsoft.com/office/drawing/2014/main" id="{EDDFB929-D7C1-414F-8E90-E3331180EE0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2857" y="3574058"/>
            <a:ext cx="1260132" cy="1260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DotNetPodcast">
            <a:extLst>
              <a:ext uri="{FF2B5EF4-FFF2-40B4-BE49-F238E27FC236}">
                <a16:creationId xmlns:a16="http://schemas.microsoft.com/office/drawing/2014/main" id="{369E5172-1C0C-456C-9C66-EF2633DFEC6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1261" y="3574058"/>
            <a:ext cx="1260132" cy="1260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dotnetabbruzzo">
            <a:extLst>
              <a:ext uri="{FF2B5EF4-FFF2-40B4-BE49-F238E27FC236}">
                <a16:creationId xmlns:a16="http://schemas.microsoft.com/office/drawing/2014/main" id="{E25D4FCB-E115-4944-9067-C2F2D7CC54C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4742" y="5006857"/>
            <a:ext cx="1165590" cy="1119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dotnettoscana">
            <a:extLst>
              <a:ext uri="{FF2B5EF4-FFF2-40B4-BE49-F238E27FC236}">
                <a16:creationId xmlns:a16="http://schemas.microsoft.com/office/drawing/2014/main" id="{A8938151-43AE-434A-A67E-73F1D9B7154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7590" y="4910557"/>
            <a:ext cx="1260132" cy="1260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23616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C73E6C1-AE1B-7547-ADBB-F33ABA0FB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9A3638A-A027-834F-8315-532816415F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2pPr>
              <a:defRPr sz="2000">
                <a:solidFill>
                  <a:srgbClr val="C00000"/>
                </a:solidFill>
                <a:latin typeface="Raleway" panose="020B0503030101060003" pitchFamily="34" charset="77"/>
              </a:defRPr>
            </a:lvl2pPr>
            <a:lvl3pPr>
              <a:defRPr sz="1800">
                <a:solidFill>
                  <a:srgbClr val="C00000"/>
                </a:solidFill>
                <a:latin typeface="Raleway" panose="020B0503030101060003" pitchFamily="34" charset="77"/>
              </a:defRPr>
            </a:lvl3pPr>
            <a:lvl4pPr>
              <a:defRPr sz="1600">
                <a:solidFill>
                  <a:srgbClr val="C00000"/>
                </a:solidFill>
                <a:latin typeface="Raleway" panose="020B0503030101060003" pitchFamily="34" charset="77"/>
              </a:defRPr>
            </a:lvl4pPr>
            <a:lvl5pPr>
              <a:defRPr sz="1400">
                <a:solidFill>
                  <a:srgbClr val="C00000"/>
                </a:solidFill>
                <a:latin typeface="Raleway" panose="020B0503030101060003" pitchFamily="34" charset="77"/>
              </a:defRPr>
            </a:lvl5pPr>
          </a:lstStyle>
          <a:p>
            <a:r>
              <a:rPr lang="it-IT" dirty="0"/>
              <a:t>Modifica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B6278D3-6E45-6142-9109-39E186DBB0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44436" y="6356350"/>
            <a:ext cx="5908964" cy="365125"/>
          </a:xfrm>
        </p:spPr>
        <p:txBody>
          <a:bodyPr/>
          <a:lstStyle/>
          <a:p>
            <a:r>
              <a:rPr lang="en-US" dirty="0" err="1"/>
              <a:t>www.xmasdev.net</a:t>
            </a:r>
            <a:endParaRPr lang="en-US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88DC965-7067-A44F-AACE-FF9FB0653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297A4-9A49-8F45-8BB8-FCFEA36B5158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423111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C40584C-6DEB-B046-9B45-DC7B3B73A0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4436" y="1709739"/>
            <a:ext cx="9103013" cy="2297485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28501F3E-0DD9-494C-A04E-F72AA6FCFC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44436" y="4365813"/>
            <a:ext cx="9103013" cy="1714704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/>
              <a:t>Modifica gli stili del testo dello schema
Secondo livello
Terzo livello
Quarto livello
Quinto livello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D86E1D4-6E8F-D748-8D0B-E42FFC90F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44436" y="6356350"/>
            <a:ext cx="5908964" cy="365125"/>
          </a:xfrm>
        </p:spPr>
        <p:txBody>
          <a:bodyPr/>
          <a:lstStyle/>
          <a:p>
            <a:r>
              <a:rPr lang="en-US" dirty="0" err="1"/>
              <a:t>www.xmasdev.net</a:t>
            </a:r>
            <a:endParaRPr lang="en-US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B5B36BB-0C2F-2946-9AD8-A8D51D00E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6507" y="6356350"/>
            <a:ext cx="2097291" cy="365125"/>
          </a:xfrm>
        </p:spPr>
        <p:txBody>
          <a:bodyPr/>
          <a:lstStyle/>
          <a:p>
            <a:fld id="{727297A4-9A49-8F45-8BB8-FCFEA36B5158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048803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327AA29-F078-004B-8E28-7F92255ED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14524EF-65AE-1644-B953-91EE71ABD7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244435" y="1425388"/>
            <a:ext cx="4426525" cy="4751575"/>
          </a:xfrm>
        </p:spPr>
        <p:txBody>
          <a:bodyPr/>
          <a:lstStyle/>
          <a:p>
            <a:r>
              <a:rPr lang="it-IT"/>
              <a:t>Modifica gli stili del testo dello schema
Secondo livello
Terzo livello
Quarto livello
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53CE46FF-F4CE-7A4E-8A96-4EAD8FFC51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27273" y="1425388"/>
            <a:ext cx="4426526" cy="4751575"/>
          </a:xfrm>
        </p:spPr>
        <p:txBody>
          <a:bodyPr/>
          <a:lstStyle/>
          <a:p>
            <a:r>
              <a:rPr lang="it-IT"/>
              <a:t>Modifica gli stili del testo dello schema
Secondo livello
Terzo livello
Quarto livello
Quinto livello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44905C2B-E6F7-E94F-AFF2-F3D9C5B0F6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44435" y="6356350"/>
            <a:ext cx="6772564" cy="365125"/>
          </a:xfrm>
        </p:spPr>
        <p:txBody>
          <a:bodyPr/>
          <a:lstStyle/>
          <a:p>
            <a:r>
              <a:rPr lang="en-US" dirty="0" err="1"/>
              <a:t>www.xmasdev.net</a:t>
            </a:r>
            <a:endParaRPr lang="en-US" dirty="0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D4A4EC58-54F2-8144-A2B5-8F369669D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297A4-9A49-8F45-8BB8-FCFEA36B5158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49289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EEDBBBC-BE17-A24C-9C84-A04D20793A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3600" y="365125"/>
            <a:ext cx="9221787" cy="1239557"/>
          </a:xfrm>
        </p:spPr>
        <p:txBody>
          <a:bodyPr/>
          <a:lstStyle/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F83943BD-D6E2-E646-AFB8-FDC1C0A8F7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33601" y="1681162"/>
            <a:ext cx="4423479" cy="1747837"/>
          </a:xfrm>
        </p:spPr>
        <p:txBody>
          <a:bodyPr anchor="b">
            <a:noAutofit/>
          </a:bodyPr>
          <a:lstStyle>
            <a:lvl1pPr marL="0" indent="0">
              <a:buNone/>
              <a:defRPr sz="1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it-IT" dirty="0"/>
              <a:t>Modifica gli stili del testo dello schema
Secondo livello
Terzo livello
Quarto livello
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49F4CA54-39D9-BC40-9A28-25340CE4CD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133600" y="3619500"/>
            <a:ext cx="4423479" cy="2570162"/>
          </a:xfrm>
        </p:spPr>
        <p:txBody>
          <a:bodyPr/>
          <a:lstStyle/>
          <a:p>
            <a:r>
              <a:rPr lang="it-IT" dirty="0"/>
              <a:t>Modifica gli stili del testo dello schema
Secondo livello
Terzo livello
Quarto livello
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2FACC5BB-4745-2F48-9D3C-96D9530240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908535" y="1681163"/>
            <a:ext cx="4445263" cy="1747836"/>
          </a:xfrm>
        </p:spPr>
        <p:txBody>
          <a:bodyPr anchor="b">
            <a:normAutofit/>
          </a:bodyPr>
          <a:lstStyle>
            <a:lvl1pPr marL="0" indent="0">
              <a:buNone/>
              <a:defRPr sz="1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it-IT" dirty="0"/>
              <a:t>Modifica gli stili del testo dello schema
Secondo livello
Terzo livello
Quarto livello
Quinto livello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25C12EEE-2654-BD4D-A3B2-A7E8054A63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931909" y="3619499"/>
            <a:ext cx="4423479" cy="2570163"/>
          </a:xfrm>
        </p:spPr>
        <p:txBody>
          <a:bodyPr/>
          <a:lstStyle/>
          <a:p>
            <a:r>
              <a:rPr lang="it-IT" dirty="0"/>
              <a:t>Modifica gli stili del testo dello schema
Secondo livello
Terzo livello
Quarto livello
Quinto livello</a:t>
            </a:r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8690D294-EF83-E94E-95E1-CCE5FFD43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33600" y="6356350"/>
            <a:ext cx="6019799" cy="365125"/>
          </a:xfrm>
        </p:spPr>
        <p:txBody>
          <a:bodyPr/>
          <a:lstStyle/>
          <a:p>
            <a:r>
              <a:rPr lang="en-US" dirty="0" err="1"/>
              <a:t>www.xmasdev.net</a:t>
            </a:r>
            <a:endParaRPr lang="en-US" dirty="0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45FB5D25-F2D6-754B-85F7-26CF50BEC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80733" y="6356350"/>
            <a:ext cx="2073066" cy="365125"/>
          </a:xfrm>
        </p:spPr>
        <p:txBody>
          <a:bodyPr/>
          <a:lstStyle/>
          <a:p>
            <a:fld id="{727297A4-9A49-8F45-8BB8-FCFEA36B5158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847149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 descr="Immagine che contiene testo&#10;&#10;Descrizione generata automaticamente">
            <a:extLst>
              <a:ext uri="{FF2B5EF4-FFF2-40B4-BE49-F238E27FC236}">
                <a16:creationId xmlns:a16="http://schemas.microsoft.com/office/drawing/2014/main" id="{7650BB7A-A5FD-4D0C-A3BA-84D415793FB5}"/>
              </a:ext>
            </a:extLst>
          </p:cNvPr>
          <p:cNvPicPr>
            <a:picLocks noChangeAspect="1"/>
          </p:cNvPicPr>
          <p:nvPr userDrawn="1"/>
        </p:nvPicPr>
        <p:blipFill>
          <a:blip r:embed="rId17"/>
          <a:stretch>
            <a:fillRect/>
          </a:stretch>
        </p:blipFill>
        <p:spPr>
          <a:xfrm>
            <a:off x="-1628" y="0"/>
            <a:ext cx="1950720" cy="6858000"/>
          </a:xfrm>
          <a:prstGeom prst="rect">
            <a:avLst/>
          </a:prstGeom>
        </p:spPr>
      </p:pic>
      <p:sp>
        <p:nvSpPr>
          <p:cNvPr id="4" name="Rettangolo 3">
            <a:extLst>
              <a:ext uri="{FF2B5EF4-FFF2-40B4-BE49-F238E27FC236}">
                <a16:creationId xmlns:a16="http://schemas.microsoft.com/office/drawing/2014/main" id="{FD701C37-F76E-416D-A1CC-CB0381EA3AD7}"/>
              </a:ext>
            </a:extLst>
          </p:cNvPr>
          <p:cNvSpPr/>
          <p:nvPr userDrawn="1"/>
        </p:nvSpPr>
        <p:spPr>
          <a:xfrm>
            <a:off x="1971" y="3429000"/>
            <a:ext cx="1952277" cy="329247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81113162-F337-9448-AD18-D8D9B0EAF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4436" y="365125"/>
            <a:ext cx="9109364" cy="8032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FD108949-3D32-A044-B8E1-2D8D0CADFD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44436" y="1346200"/>
            <a:ext cx="9109364" cy="4830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it-IT" dirty="0"/>
              <a:t>Modifica gli stili del testo dello schema
Secondo livello
Terzo livello
Quarto livello
Quinto livello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DC603CA-4C5E-914A-B191-8600360AC3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44435" y="6356350"/>
            <a:ext cx="59089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Raleway" panose="020B0503030101060003" pitchFamily="34" charset="77"/>
              </a:defRPr>
            </a:lvl1pPr>
          </a:lstStyle>
          <a:p>
            <a:r>
              <a:rPr lang="en-US" dirty="0" err="1"/>
              <a:t>www.xmasdev.net</a:t>
            </a:r>
            <a:endParaRPr lang="en-US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40421B7-0C2A-2C49-B5E3-DE988B208C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6289" y="6356350"/>
            <a:ext cx="2207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7297A4-9A49-8F45-8BB8-FCFEA36B5158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252278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62" r:id="rId3"/>
    <p:sldLayoutId id="2147483663" r:id="rId4"/>
    <p:sldLayoutId id="2147483660" r:id="rId5"/>
    <p:sldLayoutId id="2147483650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rgbClr val="C00000"/>
          </a:solidFill>
          <a:latin typeface="Bebas Neue" panose="020B0606020202050201" pitchFamily="34" charset="7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C00000"/>
        </a:buClr>
        <a:buFont typeface="Arial" panose="020B0604020202020204" pitchFamily="34" charset="0"/>
        <a:buChar char="•"/>
        <a:defRPr sz="2000" kern="1200">
          <a:solidFill>
            <a:srgbClr val="C00000"/>
          </a:solidFill>
          <a:latin typeface="Raleway" panose="020B0503030101060003" pitchFamily="34" charset="7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condaluna.com/stickers.html" TargetMode="External"/><Relationship Id="rId5" Type="http://schemas.openxmlformats.org/officeDocument/2006/relationships/image" Target="../media/image30.gif"/><Relationship Id="rId4" Type="http://schemas.openxmlformats.org/officeDocument/2006/relationships/hyperlink" Target="https://freepngimg.com/png/67-snowflakes-png-image" TargetMode="Externa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onlinewebfonts.com/icon/69176" TargetMode="External"/><Relationship Id="rId3" Type="http://schemas.openxmlformats.org/officeDocument/2006/relationships/hyperlink" Target="https://freesvg.org/present-box" TargetMode="External"/><Relationship Id="rId7" Type="http://schemas.openxmlformats.org/officeDocument/2006/relationships/image" Target="../media/image25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.png"/><Relationship Id="rId5" Type="http://schemas.openxmlformats.org/officeDocument/2006/relationships/hyperlink" Target="https://www.flaticon.com/free-icon/curved-arrow_64788" TargetMode="Externa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6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openxmlformats.org/officeDocument/2006/relationships/hyperlink" Target="https://www.onlinewebfonts.com/icon/69176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25.svg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24.png"/><Relationship Id="rId4" Type="http://schemas.openxmlformats.org/officeDocument/2006/relationships/diagramLayout" Target="../diagrams/layout1.xml"/><Relationship Id="rId9" Type="http://schemas.openxmlformats.org/officeDocument/2006/relationships/hyperlink" Target="https://www.flaticon.com/free-icon/curved-arrow_64788" TargetMode="External"/><Relationship Id="rId14" Type="http://schemas.openxmlformats.org/officeDocument/2006/relationships/hyperlink" Target="https://www.pikpng.com/transpng/miiiRi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4.gi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onlinewebfonts.com/icon/69176" TargetMode="External"/><Relationship Id="rId3" Type="http://schemas.openxmlformats.org/officeDocument/2006/relationships/image" Target="../media/image35.png"/><Relationship Id="rId7" Type="http://schemas.openxmlformats.org/officeDocument/2006/relationships/image" Target="../media/image25.sv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.png"/><Relationship Id="rId5" Type="http://schemas.openxmlformats.org/officeDocument/2006/relationships/hyperlink" Target="https://www.giochibambiniragazzi.it/disegni-da-colorare-e-stampare-per-bambini/festivita/letterina-di-babbo-natale-da-scaricare-pdf/" TargetMode="External"/><Relationship Id="rId4" Type="http://schemas.openxmlformats.org/officeDocument/2006/relationships/image" Target="../media/image36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hyperlink" Target="https://www.flaticon.com/free-icon/curved-arrow_64788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png"/><Relationship Id="rId5" Type="http://schemas.openxmlformats.org/officeDocument/2006/relationships/image" Target="../media/image37.png"/><Relationship Id="rId4" Type="http://schemas.openxmlformats.org/officeDocument/2006/relationships/hyperlink" Target="https://www.pikpng.com/transpng/miiiRi/" TargetMode="Externa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s://freesvg.org/elf-hat" TargetMode="External"/><Relationship Id="rId3" Type="http://schemas.openxmlformats.org/officeDocument/2006/relationships/image" Target="../media/image38.jp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://www.rdinformatica.com/Activeweb/gestionale/" TargetMode="External"/><Relationship Id="rId5" Type="http://schemas.openxmlformats.org/officeDocument/2006/relationships/image" Target="../media/image39.jpg"/><Relationship Id="rId10" Type="http://schemas.openxmlformats.org/officeDocument/2006/relationships/hyperlink" Target="https://freesvg.org/santa-claus-red-hat-vector-illustration" TargetMode="External"/><Relationship Id="rId4" Type="http://schemas.openxmlformats.org/officeDocument/2006/relationships/hyperlink" Target="https://www.solverglobal.com/report-budget-forecast-and-dashboard-template-glossary/sales-dashboard/" TargetMode="External"/><Relationship Id="rId9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5.jpeg"/><Relationship Id="rId5" Type="http://schemas.openxmlformats.org/officeDocument/2006/relationships/image" Target="../media/image44.jpeg"/><Relationship Id="rId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www.thedailymba.com/2012/04/27/why-social-media-at-work-may-make-sense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betanews.com/2016/12/24/googles-santa-tracker-north-pole/" TargetMode="Externa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onlinewebfonts.com/icon/69176" TargetMode="External"/><Relationship Id="rId13" Type="http://schemas.openxmlformats.org/officeDocument/2006/relationships/image" Target="../media/image28.jpg"/><Relationship Id="rId3" Type="http://schemas.openxmlformats.org/officeDocument/2006/relationships/image" Target="../media/image22.png"/><Relationship Id="rId7" Type="http://schemas.openxmlformats.org/officeDocument/2006/relationships/image" Target="../media/image25.svg"/><Relationship Id="rId12" Type="http://schemas.openxmlformats.org/officeDocument/2006/relationships/hyperlink" Target="http://choosetimber.com/curved-arrow-right-png-2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.png"/><Relationship Id="rId11" Type="http://schemas.openxmlformats.org/officeDocument/2006/relationships/image" Target="../media/image27.png"/><Relationship Id="rId5" Type="http://schemas.openxmlformats.org/officeDocument/2006/relationships/hyperlink" Target="https://www.flaticon.com/free-icon/curved-arrow_64788" TargetMode="External"/><Relationship Id="rId10" Type="http://schemas.openxmlformats.org/officeDocument/2006/relationships/hyperlink" Target="https://www.pikpng.com/transpng/miiiRi/" TargetMode="External"/><Relationship Id="rId4" Type="http://schemas.openxmlformats.org/officeDocument/2006/relationships/image" Target="../media/image23.png"/><Relationship Id="rId9" Type="http://schemas.openxmlformats.org/officeDocument/2006/relationships/image" Target="../media/image26.png"/><Relationship Id="rId14" Type="http://schemas.openxmlformats.org/officeDocument/2006/relationships/hyperlink" Target="http://rosieresumes.com/home-2-2/curly-arrow-website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116012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picture containing outdoor object, star&#10;&#10;Description automatically generated">
            <a:extLst>
              <a:ext uri="{FF2B5EF4-FFF2-40B4-BE49-F238E27FC236}">
                <a16:creationId xmlns:a16="http://schemas.microsoft.com/office/drawing/2014/main" id="{B94A2E5B-3A17-4D2B-A435-933DE67B3D9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387738" y="215152"/>
            <a:ext cx="11091134" cy="8671524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16192DF2-85AE-0A49-93E4-29A99805E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/>
              <a:t>Welcome, Azure Cognitive Service for Language!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F4FE27B-6A72-F14A-9999-AB86798567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Il 2 Novembre 2021, Azure Cognitive Service for Language è stato rilasciato in public preview</a:t>
            </a:r>
          </a:p>
          <a:p>
            <a:r>
              <a:rPr lang="it-IT" dirty="0"/>
              <a:t>I servizi Luis, QnA Maker e Text Analytics vengono unificati sotto lo stesso servizio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2C9C0C3-263B-471B-84AB-0FB22358BD6A}"/>
              </a:ext>
            </a:extLst>
          </p:cNvPr>
          <p:cNvSpPr/>
          <p:nvPr/>
        </p:nvSpPr>
        <p:spPr>
          <a:xfrm>
            <a:off x="5238975" y="2958674"/>
            <a:ext cx="2420471" cy="699247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LUIS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D9B8FEE-883B-44CD-82A1-E37677088FBB}"/>
              </a:ext>
            </a:extLst>
          </p:cNvPr>
          <p:cNvSpPr/>
          <p:nvPr/>
        </p:nvSpPr>
        <p:spPr>
          <a:xfrm>
            <a:off x="5238975" y="4041601"/>
            <a:ext cx="2420471" cy="699247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QnA Maker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A0B422-60D4-48B5-8A76-ECEE39CE6F34}"/>
              </a:ext>
            </a:extLst>
          </p:cNvPr>
          <p:cNvSpPr/>
          <p:nvPr/>
        </p:nvSpPr>
        <p:spPr>
          <a:xfrm>
            <a:off x="5238974" y="5124528"/>
            <a:ext cx="2420471" cy="699247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Text Analytics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F49FAE-6FC7-4261-A137-C31432347288}"/>
              </a:ext>
            </a:extLst>
          </p:cNvPr>
          <p:cNvSpPr/>
          <p:nvPr/>
        </p:nvSpPr>
        <p:spPr>
          <a:xfrm>
            <a:off x="3553609" y="4043701"/>
            <a:ext cx="5791200" cy="699247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Azure Cognitive Service For Language</a:t>
            </a:r>
          </a:p>
        </p:txBody>
      </p:sp>
      <p:pic>
        <p:nvPicPr>
          <p:cNvPr id="13" name="Picture 12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B9B46606-27A0-4C93-8BCE-2CF9770C6C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479258" y="2958674"/>
            <a:ext cx="3054815" cy="3394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016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2D6F11-E67F-40F6-90AF-7AE7804DD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Language Service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33CB8C-C5F2-48AE-8F8F-6A36B98A7C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Sentiment analysis</a:t>
            </a:r>
          </a:p>
          <a:p>
            <a:r>
              <a:rPr lang="it-IT" dirty="0"/>
              <a:t>Key phrase extraction</a:t>
            </a:r>
          </a:p>
          <a:p>
            <a:r>
              <a:rPr lang="it-IT" dirty="0"/>
              <a:t>Pre-built question answering</a:t>
            </a:r>
          </a:p>
          <a:p>
            <a:r>
              <a:rPr lang="it-IT" dirty="0"/>
              <a:t>Conversational language understanding </a:t>
            </a:r>
          </a:p>
          <a:p>
            <a:r>
              <a:rPr lang="it-IT" dirty="0"/>
              <a:t>Named entity recognition</a:t>
            </a:r>
          </a:p>
          <a:p>
            <a:r>
              <a:rPr lang="it-IT" dirty="0"/>
              <a:t>Text Summarization</a:t>
            </a:r>
          </a:p>
          <a:p>
            <a:r>
              <a:rPr lang="it-IT" dirty="0"/>
              <a:t>Text analytics for Health</a:t>
            </a:r>
          </a:p>
          <a:p>
            <a:endParaRPr lang="it-IT" dirty="0"/>
          </a:p>
          <a:p>
            <a:endParaRPr lang="it-IT" dirty="0"/>
          </a:p>
          <a:p>
            <a:pPr marL="0" indent="0">
              <a:buNone/>
            </a:pPr>
            <a:r>
              <a:rPr lang="it-IT" sz="2400" dirty="0"/>
              <a:t>+ Custom Question Answering</a:t>
            </a:r>
          </a:p>
          <a:p>
            <a:pPr marL="0" indent="0">
              <a:buNone/>
            </a:pPr>
            <a:r>
              <a:rPr lang="it-IT" sz="2400" dirty="0"/>
              <a:t>+ Custom Text classification &amp; extraction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D3A9B7-154B-4575-8470-32ABADF36F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rot="20722994">
            <a:off x="7368707" y="175426"/>
            <a:ext cx="3944751" cy="39447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146EF9F-A8E0-41AE-B3AD-9CE2BACE07DA}"/>
              </a:ext>
            </a:extLst>
          </p:cNvPr>
          <p:cNvSpPr txBox="1"/>
          <p:nvPr/>
        </p:nvSpPr>
        <p:spPr>
          <a:xfrm rot="1149664">
            <a:off x="6703629" y="3947204"/>
            <a:ext cx="36663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dirty="0">
                <a:latin typeface="Ink Free" panose="03080402000500000000" pitchFamily="66" charset="0"/>
              </a:rPr>
              <a:t>Richiede Azure Cognitive Search</a:t>
            </a:r>
          </a:p>
        </p:txBody>
      </p:sp>
      <p:pic>
        <p:nvPicPr>
          <p:cNvPr id="10" name="Picture 9" descr="Shape&#10;&#10;Description automatically generated with low confidence">
            <a:extLst>
              <a:ext uri="{FF2B5EF4-FFF2-40B4-BE49-F238E27FC236}">
                <a16:creationId xmlns:a16="http://schemas.microsoft.com/office/drawing/2014/main" id="{A2965D7C-F22B-4FC7-9046-4784FF3484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 rot="4797941">
            <a:off x="1130145" y="4897872"/>
            <a:ext cx="968896" cy="968896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4EDF9164-FD43-4364-A4A4-DF965D435C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 rot="12379516">
            <a:off x="6936744" y="4137008"/>
            <a:ext cx="1367730" cy="136773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28DD6A2-AD25-4896-A173-FCBB230A674E}"/>
              </a:ext>
            </a:extLst>
          </p:cNvPr>
          <p:cNvSpPr txBox="1"/>
          <p:nvPr/>
        </p:nvSpPr>
        <p:spPr>
          <a:xfrm rot="20357844">
            <a:off x="41680" y="4473334"/>
            <a:ext cx="21980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dirty="0">
                <a:latin typeface="Ink Free" panose="03080402000500000000" pitchFamily="66" charset="0"/>
              </a:rPr>
              <a:t>Quello che ci serve!</a:t>
            </a:r>
          </a:p>
        </p:txBody>
      </p:sp>
    </p:spTree>
    <p:extLst>
      <p:ext uri="{BB962C8B-B14F-4D97-AF65-F5344CB8AC3E}">
        <p14:creationId xmlns:p14="http://schemas.microsoft.com/office/powerpoint/2010/main" val="369901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A7E0D941-4FDF-46E7-B622-4C59B8E6963A}"/>
              </a:ext>
            </a:extLst>
          </p:cNvPr>
          <p:cNvSpPr/>
          <p:nvPr/>
        </p:nvSpPr>
        <p:spPr>
          <a:xfrm>
            <a:off x="4953661" y="5080883"/>
            <a:ext cx="4039263" cy="1566407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9FF55FBA-0033-4DC3-B729-904AB8B7423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02898341"/>
              </p:ext>
            </p:extLst>
          </p:nvPr>
        </p:nvGraphicFramePr>
        <p:xfrm>
          <a:off x="3391673" y="1864943"/>
          <a:ext cx="7374393" cy="48307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itolo 1">
            <a:extLst>
              <a:ext uri="{FF2B5EF4-FFF2-40B4-BE49-F238E27FC236}">
                <a16:creationId xmlns:a16="http://schemas.microsoft.com/office/drawing/2014/main" id="{16192DF2-85AE-0A49-93E4-29A99805E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La famiglia del Natural Language Processing</a:t>
            </a:r>
          </a:p>
        </p:txBody>
      </p:sp>
      <p:pic>
        <p:nvPicPr>
          <p:cNvPr id="7" name="Picture 6" descr="Shape&#10;&#10;Description automatically generated with low confidence">
            <a:extLst>
              <a:ext uri="{FF2B5EF4-FFF2-40B4-BE49-F238E27FC236}">
                <a16:creationId xmlns:a16="http://schemas.microsoft.com/office/drawing/2014/main" id="{B1998527-A858-4F41-876E-55C845D8E90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 rot="4797941">
            <a:off x="4350424" y="2051306"/>
            <a:ext cx="968896" cy="96889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F579220-0247-4AA4-B566-1680C03E2446}"/>
              </a:ext>
            </a:extLst>
          </p:cNvPr>
          <p:cNvSpPr/>
          <p:nvPr/>
        </p:nvSpPr>
        <p:spPr>
          <a:xfrm>
            <a:off x="2748649" y="1497253"/>
            <a:ext cx="3196131" cy="55399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000" b="1" cap="none" spc="0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Linguistica</a:t>
            </a:r>
            <a:endParaRPr lang="en-US" sz="30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AEFC0430-F7DE-4F5D-86EF-9CB4E0ED5F9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 rot="12379516">
            <a:off x="8493447" y="1890840"/>
            <a:ext cx="998954" cy="99895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E0A425C-4FBF-4522-B511-9DE24F82FBB7}"/>
              </a:ext>
            </a:extLst>
          </p:cNvPr>
          <p:cNvSpPr/>
          <p:nvPr/>
        </p:nvSpPr>
        <p:spPr>
          <a:xfrm>
            <a:off x="8844937" y="1681863"/>
            <a:ext cx="3196131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0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Computer</a:t>
            </a:r>
          </a:p>
          <a:p>
            <a:pPr algn="ctr"/>
            <a:r>
              <a:rPr lang="en-US" sz="3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Science</a:t>
            </a:r>
            <a:endParaRPr lang="en-US" sz="30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23F43D6-740D-45DB-B802-7473C27397B8}"/>
              </a:ext>
            </a:extLst>
          </p:cNvPr>
          <p:cNvSpPr/>
          <p:nvPr/>
        </p:nvSpPr>
        <p:spPr>
          <a:xfrm>
            <a:off x="5320750" y="1269500"/>
            <a:ext cx="3196131" cy="55399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0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AI</a:t>
            </a:r>
          </a:p>
        </p:txBody>
      </p:sp>
      <p:pic>
        <p:nvPicPr>
          <p:cNvPr id="16" name="Picture 15" descr="Shape, circle&#10;&#10;Description automatically generated">
            <a:extLst>
              <a:ext uri="{FF2B5EF4-FFF2-40B4-BE49-F238E27FC236}">
                <a16:creationId xmlns:a16="http://schemas.microsoft.com/office/drawing/2014/main" id="{AE3B9D5A-F050-439F-8618-B7177A68BB3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837473B0-CC2E-450A-ABE3-18F120FF3D39}">
                <a1611:picAttrSrcUrl xmlns:a1611="http://schemas.microsoft.com/office/drawing/2016/11/main" r:id="rId14"/>
              </a:ext>
            </a:extLst>
          </a:blip>
          <a:stretch>
            <a:fillRect/>
          </a:stretch>
        </p:blipFill>
        <p:spPr>
          <a:xfrm rot="4704301">
            <a:off x="6172577" y="1320242"/>
            <a:ext cx="799454" cy="508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015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6192DF2-85AE-0A49-93E4-29A99805E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Named Entity Recognition (NER)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F4FE27B-6A72-F14A-9999-AB86798567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Il ciclo di vita di un progetto di Custom Entity Recognition si compone di diverse fasi, alcune delle quali devono essere ripetute in modo iterativo per migliorare il modello finale</a:t>
            </a:r>
          </a:p>
        </p:txBody>
      </p:sp>
      <p:pic>
        <p:nvPicPr>
          <p:cNvPr id="1026" name="Picture 2" descr="Ciclo di vita dello sviluppo">
            <a:extLst>
              <a:ext uri="{FF2B5EF4-FFF2-40B4-BE49-F238E27FC236}">
                <a16:creationId xmlns:a16="http://schemas.microsoft.com/office/drawing/2014/main" id="{EB0BB614-FC51-4AA9-9E4F-690C6739F5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4318" y="2699012"/>
            <a:ext cx="8229600" cy="3092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10031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0DA8F03-CABA-49A2-A0D0-7DDF3505A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9771666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6192DF2-85AE-0A49-93E4-29A99805E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Santa loves Logic Apps!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F4FE27B-6A72-F14A-9999-AB86798567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Cloud-based platform</a:t>
            </a:r>
          </a:p>
          <a:p>
            <a:r>
              <a:rPr lang="it-IT" dirty="0"/>
              <a:t>Serverless</a:t>
            </a:r>
          </a:p>
          <a:p>
            <a:r>
              <a:rPr lang="it-IT" dirty="0"/>
              <a:t>Low-code</a:t>
            </a:r>
          </a:p>
          <a:p>
            <a:r>
              <a:rPr lang="it-IT" dirty="0"/>
              <a:t>Automates tasks</a:t>
            </a:r>
          </a:p>
          <a:p>
            <a:r>
              <a:rPr lang="it-IT" dirty="0"/>
              <a:t>Part of Azure Integration Services</a:t>
            </a:r>
          </a:p>
          <a:p>
            <a:r>
              <a:rPr lang="it-IT" dirty="0"/>
              <a:t>Easily connect different services</a:t>
            </a:r>
          </a:p>
          <a:p>
            <a:endParaRPr lang="it-IT" dirty="0"/>
          </a:p>
          <a:p>
            <a:endParaRPr lang="it-IT" dirty="0"/>
          </a:p>
        </p:txBody>
      </p:sp>
      <p:pic>
        <p:nvPicPr>
          <p:cNvPr id="4098" name="Picture 2" descr="Visualizza immagine di origine">
            <a:extLst>
              <a:ext uri="{FF2B5EF4-FFF2-40B4-BE49-F238E27FC236}">
                <a16:creationId xmlns:a16="http://schemas.microsoft.com/office/drawing/2014/main" id="{4D520A20-CC12-415A-B2BC-1FD02DB57B5F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9118" y="1168400"/>
            <a:ext cx="5100899" cy="4739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Visualizza immagine di origine">
            <a:extLst>
              <a:ext uri="{FF2B5EF4-FFF2-40B4-BE49-F238E27FC236}">
                <a16:creationId xmlns:a16="http://schemas.microsoft.com/office/drawing/2014/main" id="{66E595AC-EC68-4AF4-98B0-15E5D4B7716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3645" y="512207"/>
            <a:ext cx="1830651" cy="1830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37906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A9B92-BB75-4EF7-9E32-F31A61C54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Everything starts with a Trigger...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BBB61F-A1F2-44D8-8301-2BE2E7B7DD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44436" y="1346200"/>
            <a:ext cx="7002931" cy="4830763"/>
          </a:xfrm>
        </p:spPr>
        <p:txBody>
          <a:bodyPr/>
          <a:lstStyle/>
          <a:p>
            <a:r>
              <a:rPr lang="it-IT" dirty="0"/>
              <a:t>... Nel nostro caso l’arrivo di un nuovo messaggio nel blob!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800D3BD-7B1B-4E7C-87D4-7E0671A152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1405" y="151682"/>
            <a:ext cx="3276600" cy="67246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D6B0073-13C5-493D-96ED-EDD71D0615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 rot="20453524">
            <a:off x="4472720" y="2526930"/>
            <a:ext cx="2317498" cy="3206133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4E56736E-D70A-4980-B17C-A409C1C5E49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 rot="21372885">
            <a:off x="7147944" y="2287649"/>
            <a:ext cx="1936305" cy="1936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70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0DA8F03-CABA-49A2-A0D0-7DDF3505A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0526378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6192DF2-85AE-0A49-93E4-29A99805E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From Json to Table</a:t>
            </a:r>
          </a:p>
        </p:txBody>
      </p:sp>
      <p:graphicFrame>
        <p:nvGraphicFramePr>
          <p:cNvPr id="8" name="Table 9">
            <a:extLst>
              <a:ext uri="{FF2B5EF4-FFF2-40B4-BE49-F238E27FC236}">
                <a16:creationId xmlns:a16="http://schemas.microsoft.com/office/drawing/2014/main" id="{2F191CAA-F929-4C88-8E79-CCDB58EBC9E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10334818"/>
              </p:ext>
            </p:extLst>
          </p:nvPr>
        </p:nvGraphicFramePr>
        <p:xfrm>
          <a:off x="5319422" y="5483087"/>
          <a:ext cx="6455796" cy="741680"/>
        </p:xfrm>
        <a:graphic>
          <a:graphicData uri="http://schemas.openxmlformats.org/drawingml/2006/table">
            <a:tbl>
              <a:tblPr firstRow="1" bandRow="1">
                <a:tableStyleId>{18603FDC-E32A-4AB5-989C-0864C3EAD2B8}</a:tableStyleId>
              </a:tblPr>
              <a:tblGrid>
                <a:gridCol w="1613949">
                  <a:extLst>
                    <a:ext uri="{9D8B030D-6E8A-4147-A177-3AD203B41FA5}">
                      <a16:colId xmlns:a16="http://schemas.microsoft.com/office/drawing/2014/main" val="3160544588"/>
                    </a:ext>
                  </a:extLst>
                </a:gridCol>
                <a:gridCol w="679303">
                  <a:extLst>
                    <a:ext uri="{9D8B030D-6E8A-4147-A177-3AD203B41FA5}">
                      <a16:colId xmlns:a16="http://schemas.microsoft.com/office/drawing/2014/main" val="168238091"/>
                    </a:ext>
                  </a:extLst>
                </a:gridCol>
                <a:gridCol w="2053342">
                  <a:extLst>
                    <a:ext uri="{9D8B030D-6E8A-4147-A177-3AD203B41FA5}">
                      <a16:colId xmlns:a16="http://schemas.microsoft.com/office/drawing/2014/main" val="2145104127"/>
                    </a:ext>
                  </a:extLst>
                </a:gridCol>
                <a:gridCol w="2109202">
                  <a:extLst>
                    <a:ext uri="{9D8B030D-6E8A-4147-A177-3AD203B41FA5}">
                      <a16:colId xmlns:a16="http://schemas.microsoft.com/office/drawing/2014/main" val="10158714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t-IT" dirty="0"/>
                        <a:t>Nome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Età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Regalo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Abitazione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99351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/>
                        <a:t>Luca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Lego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Genova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8145465"/>
                  </a:ext>
                </a:extLst>
              </a:tr>
            </a:tbl>
          </a:graphicData>
        </a:graphic>
      </p:graphicFrame>
      <p:pic>
        <p:nvPicPr>
          <p:cNvPr id="11" name="Picture 10" descr="Shape, circle&#10;&#10;Description automatically generated">
            <a:extLst>
              <a:ext uri="{FF2B5EF4-FFF2-40B4-BE49-F238E27FC236}">
                <a16:creationId xmlns:a16="http://schemas.microsoft.com/office/drawing/2014/main" id="{CDAA7939-013D-4165-B4DA-45BF7D2134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 rot="2904875">
            <a:off x="7045822" y="3739295"/>
            <a:ext cx="1233228" cy="89757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CF4682E-2053-4483-8597-4CA96A1965C3}"/>
              </a:ext>
            </a:extLst>
          </p:cNvPr>
          <p:cNvSpPr/>
          <p:nvPr/>
        </p:nvSpPr>
        <p:spPr>
          <a:xfrm>
            <a:off x="7111408" y="3962555"/>
            <a:ext cx="3196131" cy="55399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0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PIVOT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BA09623-E739-44B6-B30C-060127474B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59400" y="1040047"/>
            <a:ext cx="2847975" cy="4429125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ACBE73E4-AFE4-49A2-A362-52509142149C}"/>
              </a:ext>
            </a:extLst>
          </p:cNvPr>
          <p:cNvSpPr/>
          <p:nvPr/>
        </p:nvSpPr>
        <p:spPr>
          <a:xfrm>
            <a:off x="5936272" y="2616082"/>
            <a:ext cx="3196131" cy="55399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0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OPENJSON</a:t>
            </a:r>
          </a:p>
        </p:txBody>
      </p:sp>
      <p:pic>
        <p:nvPicPr>
          <p:cNvPr id="19" name="Picture 18" descr="Shape&#10;&#10;Description automatically generated with low confidence">
            <a:extLst>
              <a:ext uri="{FF2B5EF4-FFF2-40B4-BE49-F238E27FC236}">
                <a16:creationId xmlns:a16="http://schemas.microsoft.com/office/drawing/2014/main" id="{D76C22B8-B66A-4A23-82A5-F1E4812D193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 rot="5139032">
            <a:off x="5278131" y="1977662"/>
            <a:ext cx="897990" cy="1080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6473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6192DF2-85AE-0A49-93E4-29A99805E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OLTP vs OLAP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F4FE27B-6A72-F14A-9999-AB86798567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it-IT" b="1" dirty="0"/>
              <a:t>DBMS transazionali</a:t>
            </a:r>
          </a:p>
          <a:p>
            <a:r>
              <a:rPr lang="it-IT" dirty="0"/>
              <a:t>Supporto alle attività operative</a:t>
            </a:r>
          </a:p>
          <a:p>
            <a:r>
              <a:rPr lang="it-IT" dirty="0"/>
              <a:t>Dati correnti, frequenza di aggiornamento continua</a:t>
            </a:r>
          </a:p>
          <a:p>
            <a:r>
              <a:rPr lang="it-IT" dirty="0"/>
              <a:t>Integrità prima di tutto</a:t>
            </a:r>
          </a:p>
          <a:p>
            <a:r>
              <a:rPr lang="it-IT" dirty="0"/>
              <a:t>Normalizzato</a:t>
            </a:r>
          </a:p>
          <a:p>
            <a:r>
              <a:rPr lang="it-IT" dirty="0"/>
              <a:t>Ottimizzazione lettura e scrittura</a:t>
            </a:r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r>
              <a:rPr lang="it-IT" b="1" dirty="0"/>
              <a:t>DBMS sistemi analitici</a:t>
            </a:r>
          </a:p>
          <a:p>
            <a:r>
              <a:rPr lang="it-IT" dirty="0"/>
              <a:t>Supporto al processo decisionale</a:t>
            </a:r>
          </a:p>
          <a:p>
            <a:r>
              <a:rPr lang="it-IT" dirty="0"/>
              <a:t>Dati storici, frequenza di aggiornamento periodica</a:t>
            </a:r>
          </a:p>
          <a:p>
            <a:r>
              <a:rPr lang="it-IT" dirty="0"/>
              <a:t>Consistenza</a:t>
            </a:r>
          </a:p>
          <a:p>
            <a:r>
              <a:rPr lang="it-IT" dirty="0"/>
              <a:t>Denormalizzato</a:t>
            </a:r>
          </a:p>
          <a:p>
            <a:r>
              <a:rPr lang="it-IT" dirty="0"/>
              <a:t>Ottimizzazione lettura</a:t>
            </a:r>
          </a:p>
        </p:txBody>
      </p:sp>
      <p:pic>
        <p:nvPicPr>
          <p:cNvPr id="5" name="Picture 4" descr="Graphical user interface, chart, application, Excel&#10;&#10;Description automatically generated">
            <a:extLst>
              <a:ext uri="{FF2B5EF4-FFF2-40B4-BE49-F238E27FC236}">
                <a16:creationId xmlns:a16="http://schemas.microsoft.com/office/drawing/2014/main" id="{50DFB30E-AB03-470B-96F9-BDF3784BB3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9064487" y="4551524"/>
            <a:ext cx="2488758" cy="1399857"/>
          </a:xfrm>
          <a:prstGeom prst="rect">
            <a:avLst/>
          </a:prstGeom>
        </p:spPr>
      </p:pic>
      <p:pic>
        <p:nvPicPr>
          <p:cNvPr id="7" name="Picture 6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E0AC9527-8DC6-4913-B1A8-A0D6C94AB6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9064487" y="1811307"/>
            <a:ext cx="2488758" cy="1617693"/>
          </a:xfrm>
          <a:prstGeom prst="rect">
            <a:avLst/>
          </a:prstGeom>
        </p:spPr>
      </p:pic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6381835B-0C6A-4435-8442-84B0BD88FA2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8464711" y="1091373"/>
            <a:ext cx="1199551" cy="1199551"/>
          </a:xfrm>
          <a:prstGeom prst="rect">
            <a:avLst/>
          </a:prstGeom>
        </p:spPr>
      </p:pic>
      <p:pic>
        <p:nvPicPr>
          <p:cNvPr id="14" name="Picture 13" descr="Logo&#10;&#10;Description automatically generated">
            <a:extLst>
              <a:ext uri="{FF2B5EF4-FFF2-40B4-BE49-F238E27FC236}">
                <a16:creationId xmlns:a16="http://schemas.microsoft.com/office/drawing/2014/main" id="{FC2DDB0E-4712-420A-9552-DA4B4EA17A2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10756308" y="4071907"/>
            <a:ext cx="1194983" cy="1194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4226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C3CE789-B9C8-46C6-B31B-E6AD9330C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094514"/>
            <a:ext cx="12192000" cy="708231"/>
          </a:xfrm>
        </p:spPr>
        <p:txBody>
          <a:bodyPr>
            <a:normAutofit fontScale="90000"/>
          </a:bodyPr>
          <a:lstStyle/>
          <a:p>
            <a:r>
              <a:rPr lang="it-IT" dirty="0"/>
              <a:t>Come modernizzare il sistema di raccolta delle letterine di Babbo Natale!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06B3915-95F7-4352-AB91-E11A67B3678D}"/>
              </a:ext>
            </a:extLst>
          </p:cNvPr>
          <p:cNvSpPr txBox="1"/>
          <p:nvPr/>
        </p:nvSpPr>
        <p:spPr>
          <a:xfrm>
            <a:off x="6110686" y="5644412"/>
            <a:ext cx="6010844" cy="12526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it-IT"/>
            </a:defPPr>
            <a:lvl1pPr indent="0">
              <a:lnSpc>
                <a:spcPct val="90000"/>
              </a:lnSpc>
              <a:spcBef>
                <a:spcPts val="1000"/>
              </a:spcBef>
              <a:buClr>
                <a:srgbClr val="C00000"/>
              </a:buClr>
              <a:buFont typeface="Arial" panose="020B0604020202020204" pitchFamily="34" charset="0"/>
              <a:buNone/>
              <a:defRPr sz="1100">
                <a:solidFill>
                  <a:srgbClr val="C00000"/>
                </a:solidFill>
                <a:latin typeface="Raleway" panose="020B0503030101060003" pitchFamily="34" charset="7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C00000"/>
                </a:solidFill>
                <a:latin typeface="Raleway" panose="020B0503030101060003" pitchFamily="34" charset="77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rgbClr val="C00000"/>
                </a:solidFill>
                <a:latin typeface="Raleway" panose="020B0503030101060003" pitchFamily="34" charset="77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rgbClr val="C00000"/>
                </a:solidFill>
                <a:latin typeface="Raleway" panose="020B0503030101060003" pitchFamily="34" charset="77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rgbClr val="C00000"/>
                </a:solidFill>
                <a:latin typeface="Raleway" panose="020B0503030101060003" pitchFamily="34" charset="77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it-IT" sz="1400" b="1" dirty="0"/>
              <a:t>Laura Villa</a:t>
            </a:r>
            <a:br>
              <a:rPr lang="it-IT" dirty="0"/>
            </a:br>
            <a:br>
              <a:rPr lang="it-IT" dirty="0"/>
            </a:br>
            <a:r>
              <a:rPr lang="it-IT" dirty="0"/>
              <a:t>Senior Consultant CDCT – DI @</a:t>
            </a:r>
            <a:r>
              <a:rPr lang="en-US" dirty="0"/>
              <a:t>​</a:t>
            </a:r>
          </a:p>
          <a:p>
            <a:endParaRPr lang="en-US" dirty="0"/>
          </a:p>
          <a:p>
            <a:r>
              <a:rPr lang="it-IT" dirty="0"/>
              <a:t>​​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32CC73-03B5-4CED-9F81-8D1A7838CF03}"/>
              </a:ext>
            </a:extLst>
          </p:cNvPr>
          <p:cNvSpPr txBox="1"/>
          <p:nvPr/>
        </p:nvSpPr>
        <p:spPr>
          <a:xfrm>
            <a:off x="85156" y="5644412"/>
            <a:ext cx="6010844" cy="12436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indent="0">
              <a:lnSpc>
                <a:spcPct val="90000"/>
              </a:lnSpc>
              <a:spcBef>
                <a:spcPts val="1000"/>
              </a:spcBef>
              <a:buClr>
                <a:srgbClr val="C00000"/>
              </a:buClr>
              <a:buFont typeface="Arial" panose="020B0604020202020204" pitchFamily="34" charset="0"/>
              <a:buNone/>
              <a:defRPr sz="2000">
                <a:solidFill>
                  <a:srgbClr val="C00000"/>
                </a:solidFill>
                <a:latin typeface="Raleway" panose="020B0503030101060003" pitchFamily="34" charset="7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C00000"/>
                </a:solidFill>
                <a:latin typeface="Raleway" panose="020B0503030101060003" pitchFamily="34" charset="77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rgbClr val="C00000"/>
                </a:solidFill>
                <a:latin typeface="Raleway" panose="020B0503030101060003" pitchFamily="34" charset="77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rgbClr val="C00000"/>
                </a:solidFill>
                <a:latin typeface="Raleway" panose="020B0503030101060003" pitchFamily="34" charset="77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rgbClr val="C00000"/>
                </a:solidFill>
                <a:latin typeface="Raleway" panose="020B0503030101060003" pitchFamily="34" charset="77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it-IT" sz="1400" b="1" dirty="0"/>
              <a:t>Riccardo Cappello</a:t>
            </a:r>
            <a:br>
              <a:rPr lang="it-IT" sz="1100" dirty="0"/>
            </a:br>
            <a:br>
              <a:rPr lang="it-IT" sz="1100" dirty="0"/>
            </a:br>
            <a:r>
              <a:rPr lang="it-IT" sz="1100" dirty="0"/>
              <a:t>Senior Consultant CDCT – DI @</a:t>
            </a:r>
            <a:r>
              <a:rPr lang="en-US" sz="1100" dirty="0"/>
              <a:t>​</a:t>
            </a:r>
          </a:p>
          <a:p>
            <a:endParaRPr lang="en-US" sz="1100" dirty="0"/>
          </a:p>
          <a:p>
            <a:r>
              <a:rPr lang="it-IT" sz="1100" dirty="0"/>
              <a:t>          ​​Microsoft Azure MVP | Intel Software Innovator​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B1A9FB4A-55C7-4F91-B04C-98A96163F0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8357" y="5887229"/>
            <a:ext cx="786986" cy="332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FB208CD7-7E16-49FA-9DF8-3F338D1538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9201" y="5887229"/>
            <a:ext cx="786986" cy="332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5">
            <a:extLst>
              <a:ext uri="{FF2B5EF4-FFF2-40B4-BE49-F238E27FC236}">
                <a16:creationId xmlns:a16="http://schemas.microsoft.com/office/drawing/2014/main" id="{275FB7DB-BDC3-4AF0-8C10-85772FD3B7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437" y="6270737"/>
            <a:ext cx="322045" cy="506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1DFAB4F-B45F-45CD-8CD2-99E3EC859B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2434" y="5555297"/>
            <a:ext cx="1296000" cy="1296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61A2BF5-BFAE-4192-A738-D31A6753094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1590" y="5555297"/>
            <a:ext cx="1296000" cy="12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6045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0DA8F03-CABA-49A2-A0D0-7DDF3505A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5372903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074" name="Picture 2" descr="Visualizza immagine di origine">
            <a:extLst>
              <a:ext uri="{FF2B5EF4-FFF2-40B4-BE49-F238E27FC236}">
                <a16:creationId xmlns:a16="http://schemas.microsoft.com/office/drawing/2014/main" id="{845AA252-51D9-47D4-860E-737440CADF8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 bwMode="auto">
          <a:xfrm>
            <a:off x="20" y="1282"/>
            <a:ext cx="12191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F77EB64-F1A9-43CA-AE86-1E9E49D28DEA}"/>
              </a:ext>
            </a:extLst>
          </p:cNvPr>
          <p:cNvSpPr txBox="1"/>
          <p:nvPr/>
        </p:nvSpPr>
        <p:spPr>
          <a:xfrm rot="20916803">
            <a:off x="1218189" y="858494"/>
            <a:ext cx="264495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7200" dirty="0">
                <a:solidFill>
                  <a:schemeClr val="bg1"/>
                </a:solidFill>
                <a:latin typeface="Bahnschrift SemiCondensed" panose="020B0502040204020203" pitchFamily="34" charset="0"/>
              </a:rPr>
              <a:t>SANTA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6B3613B-A478-437E-A743-1B3A684E31EB}"/>
              </a:ext>
            </a:extLst>
          </p:cNvPr>
          <p:cNvSpPr txBox="1"/>
          <p:nvPr/>
        </p:nvSpPr>
        <p:spPr>
          <a:xfrm rot="1083164">
            <a:off x="7451363" y="973693"/>
            <a:ext cx="430278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7200" dirty="0">
                <a:solidFill>
                  <a:schemeClr val="bg1"/>
                </a:solidFill>
                <a:latin typeface="Bahnschrift SemiCondensed" panose="020B0502040204020203" pitchFamily="34" charset="0"/>
              </a:rPr>
              <a:t>APPROVED!</a:t>
            </a:r>
          </a:p>
        </p:txBody>
      </p:sp>
    </p:spTree>
    <p:extLst>
      <p:ext uri="{BB962C8B-B14F-4D97-AF65-F5344CB8AC3E}">
        <p14:creationId xmlns:p14="http://schemas.microsoft.com/office/powerpoint/2010/main" val="11200524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6192DF2-85AE-0A49-93E4-29A99805E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DOMANDE E RISPOSTE</a:t>
            </a:r>
          </a:p>
        </p:txBody>
      </p:sp>
      <p:pic>
        <p:nvPicPr>
          <p:cNvPr id="6" name="Segnaposto contenuto 4">
            <a:extLst>
              <a:ext uri="{FF2B5EF4-FFF2-40B4-BE49-F238E27FC236}">
                <a16:creationId xmlns:a16="http://schemas.microsoft.com/office/drawing/2014/main" id="{5871FABF-E3EA-B24E-9306-9425D03427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5381" y="4614415"/>
            <a:ext cx="1801091" cy="2074675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A9D1E6A-2EB4-45FA-BB30-61E1C63B59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7562" y="1683717"/>
            <a:ext cx="2415381" cy="24153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9C823F8-1910-4BE7-98F2-24A68DB0CE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9118" y="1737136"/>
            <a:ext cx="2308543" cy="2308543"/>
          </a:xfrm>
          <a:prstGeom prst="rect">
            <a:avLst/>
          </a:prstGeom>
        </p:spPr>
      </p:pic>
      <p:pic>
        <p:nvPicPr>
          <p:cNvPr id="8" name="Picture 7" descr="A person smiling for the camera&#10;&#10;Description automatically generated with medium confidence">
            <a:extLst>
              <a:ext uri="{FF2B5EF4-FFF2-40B4-BE49-F238E27FC236}">
                <a16:creationId xmlns:a16="http://schemas.microsoft.com/office/drawing/2014/main" id="{9AA67EFC-6E26-4216-A765-2BFC3C5558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6303" y="4271779"/>
            <a:ext cx="1434171" cy="1434171"/>
          </a:xfrm>
          <a:prstGeom prst="ellipse">
            <a:avLst/>
          </a:prstGeom>
          <a:ln w="63500" cap="rnd">
            <a:solidFill>
              <a:srgbClr val="C00000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9" name="Picture 8" descr="A picture containing person, person&#10;&#10;Description automatically generated">
            <a:extLst>
              <a:ext uri="{FF2B5EF4-FFF2-40B4-BE49-F238E27FC236}">
                <a16:creationId xmlns:a16="http://schemas.microsoft.com/office/drawing/2014/main" id="{700B69C5-A549-414A-81C0-0AA55212874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6250" y="4267947"/>
            <a:ext cx="1438003" cy="1438003"/>
          </a:xfrm>
          <a:prstGeom prst="ellipse">
            <a:avLst/>
          </a:prstGeom>
          <a:ln w="63500" cap="rnd">
            <a:solidFill>
              <a:srgbClr val="C00000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6651400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811527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0" name="Picture 12" descr="How does Santa Claus travel the world in one night? The scientific answer  is here - Irish Mirror Online">
            <a:extLst>
              <a:ext uri="{FF2B5EF4-FFF2-40B4-BE49-F238E27FC236}">
                <a16:creationId xmlns:a16="http://schemas.microsoft.com/office/drawing/2014/main" id="{3C3ACC27-8ACE-4515-8405-DBA03D77A9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2287" y="0"/>
            <a:ext cx="1024971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8237D5A-8D4A-44CF-B83C-0D13617D3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9020" y="180459"/>
            <a:ext cx="9109364" cy="803275"/>
          </a:xfrm>
        </p:spPr>
        <p:txBody>
          <a:bodyPr/>
          <a:lstStyle/>
          <a:p>
            <a:r>
              <a:rPr lang="it-IT" dirty="0"/>
              <a:t>Help!</a:t>
            </a:r>
          </a:p>
        </p:txBody>
      </p:sp>
    </p:spTree>
    <p:extLst>
      <p:ext uri="{BB962C8B-B14F-4D97-AF65-F5344CB8AC3E}">
        <p14:creationId xmlns:p14="http://schemas.microsoft.com/office/powerpoint/2010/main" val="28412498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4CF8D5-DD74-4BC4-9363-47E8CD892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/>
              <a:t>1 - Popolazione in continuo aumento!</a:t>
            </a:r>
          </a:p>
        </p:txBody>
      </p:sp>
      <p:pic>
        <p:nvPicPr>
          <p:cNvPr id="7" name="Content Placeholder 6" descr="Chart&#10;&#10;Description automatically generated">
            <a:extLst>
              <a:ext uri="{FF2B5EF4-FFF2-40B4-BE49-F238E27FC236}">
                <a16:creationId xmlns:a16="http://schemas.microsoft.com/office/drawing/2014/main" id="{B7B7E5F1-AEFF-4AC0-B703-CFE9703722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29330" y="1929192"/>
            <a:ext cx="6759303" cy="4773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utoShape 4">
            <a:extLst>
              <a:ext uri="{FF2B5EF4-FFF2-40B4-BE49-F238E27FC236}">
                <a16:creationId xmlns:a16="http://schemas.microsoft.com/office/drawing/2014/main" id="{AB3A11B2-0A9D-49D6-8D0E-ADBB4873C5C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9B168A4-6AF3-4FD7-BF10-BD8DCA8CF0EC}"/>
              </a:ext>
            </a:extLst>
          </p:cNvPr>
          <p:cNvSpPr txBox="1">
            <a:spLocks/>
          </p:cNvSpPr>
          <p:nvPr/>
        </p:nvSpPr>
        <p:spPr>
          <a:xfrm>
            <a:off x="400879" y="4141678"/>
            <a:ext cx="4463005" cy="23511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La popolazione mondiale da 0-14 anni </a:t>
            </a:r>
            <a:r>
              <a:rPr lang="it-IT" b="1" dirty="0"/>
              <a:t>rappresenta il 25%</a:t>
            </a:r>
          </a:p>
          <a:p>
            <a:r>
              <a:rPr lang="it-IT" dirty="0"/>
              <a:t>Nel 2100 la popolazione supererà i 10 miliardi</a:t>
            </a:r>
          </a:p>
        </p:txBody>
      </p:sp>
    </p:spTree>
    <p:extLst>
      <p:ext uri="{BB962C8B-B14F-4D97-AF65-F5344CB8AC3E}">
        <p14:creationId xmlns:p14="http://schemas.microsoft.com/office/powerpoint/2010/main" val="39489010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4CF8D5-DD74-4BC4-9363-47E8CD892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/>
              <a:t>2 - Addio care vecchie lettere...</a:t>
            </a:r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AB3A11B2-0A9D-49D6-8D0E-ADBB4873C5C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9B168A4-6AF3-4FD7-BF10-BD8DCA8CF0EC}"/>
              </a:ext>
            </a:extLst>
          </p:cNvPr>
          <p:cNvSpPr txBox="1">
            <a:spLocks/>
          </p:cNvSpPr>
          <p:nvPr/>
        </p:nvSpPr>
        <p:spPr>
          <a:xfrm>
            <a:off x="400879" y="4141678"/>
            <a:ext cx="5228644" cy="23511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Moltitudine di origini e formati</a:t>
            </a:r>
          </a:p>
          <a:p>
            <a:r>
              <a:rPr lang="it-IT" dirty="0"/>
              <a:t>Non più local, ma global!</a:t>
            </a:r>
          </a:p>
          <a:p>
            <a:endParaRPr lang="it-IT" dirty="0"/>
          </a:p>
        </p:txBody>
      </p:sp>
      <p:pic>
        <p:nvPicPr>
          <p:cNvPr id="6" name="Content Placeholder 5" descr="A picture containing text, toy, image, close&#10;&#10;Description automatically generated">
            <a:extLst>
              <a:ext uri="{FF2B5EF4-FFF2-40B4-BE49-F238E27FC236}">
                <a16:creationId xmlns:a16="http://schemas.microsoft.com/office/drawing/2014/main" id="{EB28E320-0AA4-4449-B378-065635E9F5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5812403" y="1045596"/>
            <a:ext cx="5812404" cy="5812404"/>
          </a:xfrm>
        </p:spPr>
      </p:pic>
    </p:spTree>
    <p:extLst>
      <p:ext uri="{BB962C8B-B14F-4D97-AF65-F5344CB8AC3E}">
        <p14:creationId xmlns:p14="http://schemas.microsoft.com/office/powerpoint/2010/main" val="37715480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Santa Claus in Post Office with Kids">
            <a:extLst>
              <a:ext uri="{FF2B5EF4-FFF2-40B4-BE49-F238E27FC236}">
                <a16:creationId xmlns:a16="http://schemas.microsoft.com/office/drawing/2014/main" id="{5E0D97EF-AD6E-433C-92E0-651CE78A53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44" b="1169"/>
          <a:stretch/>
        </p:blipFill>
        <p:spPr bwMode="auto">
          <a:xfrm>
            <a:off x="20" y="1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560655" y="6858000"/>
                </a:lnTo>
                <a:lnTo>
                  <a:pt x="11572884" y="6759738"/>
                </a:lnTo>
                <a:cubicBezTo>
                  <a:pt x="11663744" y="6693104"/>
                  <a:pt x="11749315" y="6619456"/>
                  <a:pt x="11812292" y="6532282"/>
                </a:cubicBezTo>
                <a:cubicBezTo>
                  <a:pt x="11851232" y="6478675"/>
                  <a:pt x="11886807" y="6425068"/>
                  <a:pt x="11956995" y="6386992"/>
                </a:cubicBezTo>
                <a:cubicBezTo>
                  <a:pt x="11918054" y="6334888"/>
                  <a:pt x="11851232" y="6322863"/>
                  <a:pt x="11801234" y="6284788"/>
                </a:cubicBezTo>
                <a:cubicBezTo>
                  <a:pt x="11797390" y="6253224"/>
                  <a:pt x="11876711" y="6262743"/>
                  <a:pt x="11856520" y="6193604"/>
                </a:cubicBezTo>
                <a:cubicBezTo>
                  <a:pt x="11829119" y="6101419"/>
                  <a:pt x="11858923" y="5996209"/>
                  <a:pt x="11722875" y="5956630"/>
                </a:cubicBezTo>
                <a:cubicBezTo>
                  <a:pt x="11686819" y="5866950"/>
                  <a:pt x="11676724" y="5723664"/>
                  <a:pt x="11763258" y="5635988"/>
                </a:cubicBezTo>
                <a:cubicBezTo>
                  <a:pt x="11892094" y="5505226"/>
                  <a:pt x="11871424" y="5422059"/>
                  <a:pt x="11706050" y="5351418"/>
                </a:cubicBezTo>
                <a:cubicBezTo>
                  <a:pt x="11684896" y="5342400"/>
                  <a:pt x="11707491" y="4786287"/>
                  <a:pt x="11697876" y="4763241"/>
                </a:cubicBezTo>
                <a:cubicBezTo>
                  <a:pt x="11713260" y="4731677"/>
                  <a:pt x="11749315" y="4739192"/>
                  <a:pt x="11776236" y="4730675"/>
                </a:cubicBezTo>
                <a:cubicBezTo>
                  <a:pt x="11894018" y="4694603"/>
                  <a:pt x="11897864" y="4694603"/>
                  <a:pt x="11868540" y="4584884"/>
                </a:cubicBezTo>
                <a:cubicBezTo>
                  <a:pt x="11859884" y="4551817"/>
                  <a:pt x="11880076" y="4538289"/>
                  <a:pt x="11898825" y="4517749"/>
                </a:cubicBezTo>
                <a:cubicBezTo>
                  <a:pt x="11969013" y="4441095"/>
                  <a:pt x="11969494" y="4440094"/>
                  <a:pt x="11897864" y="4375464"/>
                </a:cubicBezTo>
                <a:cubicBezTo>
                  <a:pt x="11877192" y="4356928"/>
                  <a:pt x="11863252" y="4336887"/>
                  <a:pt x="11854116" y="4311838"/>
                </a:cubicBezTo>
                <a:cubicBezTo>
                  <a:pt x="11837290" y="4266245"/>
                  <a:pt x="11837771" y="4228169"/>
                  <a:pt x="11901709" y="4203620"/>
                </a:cubicBezTo>
                <a:cubicBezTo>
                  <a:pt x="11946418" y="4186086"/>
                  <a:pt x="11971897" y="4166044"/>
                  <a:pt x="11974782" y="4114442"/>
                </a:cubicBezTo>
                <a:cubicBezTo>
                  <a:pt x="11976706" y="4071355"/>
                  <a:pt x="11981993" y="4043299"/>
                  <a:pt x="11932476" y="4024762"/>
                </a:cubicBezTo>
                <a:cubicBezTo>
                  <a:pt x="11892576" y="4009732"/>
                  <a:pt x="11881038" y="3977668"/>
                  <a:pt x="11885365" y="3939592"/>
                </a:cubicBezTo>
                <a:cubicBezTo>
                  <a:pt x="11895460" y="3846405"/>
                  <a:pt x="11841137" y="3791796"/>
                  <a:pt x="11751719" y="3749211"/>
                </a:cubicBezTo>
                <a:cubicBezTo>
                  <a:pt x="11666628" y="3708629"/>
                  <a:pt x="11592115" y="3654019"/>
                  <a:pt x="11513754" y="3604420"/>
                </a:cubicBezTo>
                <a:cubicBezTo>
                  <a:pt x="11426740" y="3549310"/>
                  <a:pt x="11325786" y="3516243"/>
                  <a:pt x="11220504" y="3488188"/>
                </a:cubicBezTo>
                <a:cubicBezTo>
                  <a:pt x="11239734" y="3448108"/>
                  <a:pt x="11306076" y="3470653"/>
                  <a:pt x="11312805" y="3414541"/>
                </a:cubicBezTo>
                <a:cubicBezTo>
                  <a:pt x="11148394" y="3366945"/>
                  <a:pt x="10991193" y="3295301"/>
                  <a:pt x="10805146" y="3277767"/>
                </a:cubicBezTo>
                <a:cubicBezTo>
                  <a:pt x="10955618" y="3286784"/>
                  <a:pt x="11092147" y="3222154"/>
                  <a:pt x="11234926" y="3203117"/>
                </a:cubicBezTo>
                <a:cubicBezTo>
                  <a:pt x="11248386" y="3171554"/>
                  <a:pt x="11217140" y="3179569"/>
                  <a:pt x="11204640" y="3174060"/>
                </a:cubicBezTo>
                <a:cubicBezTo>
                  <a:pt x="11192140" y="3168047"/>
                  <a:pt x="11176757" y="3166042"/>
                  <a:pt x="11174834" y="3143498"/>
                </a:cubicBezTo>
                <a:cubicBezTo>
                  <a:pt x="11243580" y="3110932"/>
                  <a:pt x="11329632" y="3132475"/>
                  <a:pt x="11400780" y="3099410"/>
                </a:cubicBezTo>
                <a:cubicBezTo>
                  <a:pt x="11384916" y="3051314"/>
                  <a:pt x="11323382" y="3080371"/>
                  <a:pt x="11297902" y="3041793"/>
                </a:cubicBezTo>
                <a:cubicBezTo>
                  <a:pt x="11364246" y="3034780"/>
                  <a:pt x="11425779" y="3031774"/>
                  <a:pt x="11485870" y="3021253"/>
                </a:cubicBezTo>
                <a:cubicBezTo>
                  <a:pt x="11532984" y="3013236"/>
                  <a:pt x="11545964" y="2972154"/>
                  <a:pt x="11513754" y="2944098"/>
                </a:cubicBezTo>
                <a:cubicBezTo>
                  <a:pt x="11484909" y="2919049"/>
                  <a:pt x="11442604" y="2917044"/>
                  <a:pt x="11405107" y="2906523"/>
                </a:cubicBezTo>
                <a:cubicBezTo>
                  <a:pt x="11137817" y="2833377"/>
                  <a:pt x="10857066" y="2809829"/>
                  <a:pt x="10572950" y="2803317"/>
                </a:cubicBezTo>
                <a:cubicBezTo>
                  <a:pt x="10117210" y="2792795"/>
                  <a:pt x="9660028" y="2793297"/>
                  <a:pt x="9205250" y="2778767"/>
                </a:cubicBezTo>
                <a:cubicBezTo>
                  <a:pt x="8996489" y="2772379"/>
                  <a:pt x="8788540" y="2761765"/>
                  <a:pt x="8579578" y="2759181"/>
                </a:cubicBezTo>
                <a:cubicBezTo>
                  <a:pt x="8509922" y="2758320"/>
                  <a:pt x="8440155" y="2758352"/>
                  <a:pt x="8370208" y="2759730"/>
                </a:cubicBezTo>
                <a:cubicBezTo>
                  <a:pt x="8070708" y="2765742"/>
                  <a:pt x="7771690" y="2764238"/>
                  <a:pt x="7470748" y="2819849"/>
                </a:cubicBezTo>
                <a:cubicBezTo>
                  <a:pt x="7316911" y="2848407"/>
                  <a:pt x="7156825" y="2838887"/>
                  <a:pt x="7001547" y="2861432"/>
                </a:cubicBezTo>
                <a:cubicBezTo>
                  <a:pt x="6765024" y="2896002"/>
                  <a:pt x="6528501" y="2936583"/>
                  <a:pt x="6295343" y="2988688"/>
                </a:cubicBezTo>
                <a:cubicBezTo>
                  <a:pt x="6222271" y="3005220"/>
                  <a:pt x="6131892" y="3015241"/>
                  <a:pt x="6075166" y="3078367"/>
                </a:cubicBezTo>
                <a:cubicBezTo>
                  <a:pt x="5985266" y="3038288"/>
                  <a:pt x="5929502" y="3113938"/>
                  <a:pt x="5859314" y="3139490"/>
                </a:cubicBezTo>
                <a:cubicBezTo>
                  <a:pt x="5831912" y="3149510"/>
                  <a:pt x="5795857" y="3163538"/>
                  <a:pt x="5800183" y="3195101"/>
                </a:cubicBezTo>
                <a:cubicBezTo>
                  <a:pt x="5804030" y="3234680"/>
                  <a:pt x="5844410" y="3260231"/>
                  <a:pt x="5882870" y="3252215"/>
                </a:cubicBezTo>
                <a:cubicBezTo>
                  <a:pt x="6002574" y="3227164"/>
                  <a:pt x="6109777" y="3283277"/>
                  <a:pt x="6232848" y="3274760"/>
                </a:cubicBezTo>
                <a:cubicBezTo>
                  <a:pt x="6125643" y="3298808"/>
                  <a:pt x="6018918" y="3323358"/>
                  <a:pt x="5911715" y="3347407"/>
                </a:cubicBezTo>
                <a:cubicBezTo>
                  <a:pt x="6070839" y="3366444"/>
                  <a:pt x="6227559" y="3332376"/>
                  <a:pt x="6384279" y="3312836"/>
                </a:cubicBezTo>
                <a:cubicBezTo>
                  <a:pt x="6434757" y="3306824"/>
                  <a:pt x="6513117" y="3260732"/>
                  <a:pt x="6526097" y="3325362"/>
                </a:cubicBezTo>
                <a:cubicBezTo>
                  <a:pt x="6534750" y="3368448"/>
                  <a:pt x="6450622" y="3371454"/>
                  <a:pt x="6403028" y="3383478"/>
                </a:cubicBezTo>
                <a:cubicBezTo>
                  <a:pt x="6192945" y="3435081"/>
                  <a:pt x="5979497" y="3465141"/>
                  <a:pt x="5767013" y="3500713"/>
                </a:cubicBezTo>
                <a:cubicBezTo>
                  <a:pt x="5746822" y="3504220"/>
                  <a:pt x="5720381" y="3501214"/>
                  <a:pt x="5706920" y="3511233"/>
                </a:cubicBezTo>
                <a:cubicBezTo>
                  <a:pt x="5598272" y="3591895"/>
                  <a:pt x="5460782" y="3618449"/>
                  <a:pt x="5310793" y="3677066"/>
                </a:cubicBezTo>
                <a:cubicBezTo>
                  <a:pt x="5405498" y="3704622"/>
                  <a:pt x="5469435" y="3648007"/>
                  <a:pt x="5548276" y="3660533"/>
                </a:cubicBezTo>
                <a:cubicBezTo>
                  <a:pt x="5467993" y="3721154"/>
                  <a:pt x="5374730" y="3732677"/>
                  <a:pt x="5293005" y="3765743"/>
                </a:cubicBezTo>
                <a:cubicBezTo>
                  <a:pt x="5234355" y="3789291"/>
                  <a:pt x="5016580" y="3862938"/>
                  <a:pt x="4983410" y="3883981"/>
                </a:cubicBezTo>
                <a:cubicBezTo>
                  <a:pt x="4883416" y="3949110"/>
                  <a:pt x="4756501" y="3979672"/>
                  <a:pt x="4674775" y="4068850"/>
                </a:cubicBezTo>
                <a:cubicBezTo>
                  <a:pt x="4617087" y="4131477"/>
                  <a:pt x="4520939" y="4119952"/>
                  <a:pt x="4453155" y="4163539"/>
                </a:cubicBezTo>
                <a:cubicBezTo>
                  <a:pt x="4429119" y="4204622"/>
                  <a:pt x="4475751" y="4215143"/>
                  <a:pt x="4492095" y="4237188"/>
                </a:cubicBezTo>
                <a:cubicBezTo>
                  <a:pt x="4513728" y="4266746"/>
                  <a:pt x="4475269" y="4283280"/>
                  <a:pt x="4464213" y="4318851"/>
                </a:cubicBezTo>
                <a:cubicBezTo>
                  <a:pt x="4591608" y="4278771"/>
                  <a:pt x="4713234" y="4255223"/>
                  <a:pt x="4857456" y="4241696"/>
                </a:cubicBezTo>
                <a:cubicBezTo>
                  <a:pt x="4809862" y="4299311"/>
                  <a:pt x="4752174" y="4274261"/>
                  <a:pt x="4713234" y="4295303"/>
                </a:cubicBezTo>
                <a:cubicBezTo>
                  <a:pt x="4687756" y="4308830"/>
                  <a:pt x="4648816" y="4314843"/>
                  <a:pt x="4656026" y="4348410"/>
                </a:cubicBezTo>
                <a:cubicBezTo>
                  <a:pt x="4661795" y="4374963"/>
                  <a:pt x="4694486" y="4371456"/>
                  <a:pt x="4718523" y="4368951"/>
                </a:cubicBezTo>
                <a:cubicBezTo>
                  <a:pt x="4810825" y="4359433"/>
                  <a:pt x="4900722" y="4356425"/>
                  <a:pt x="4989178" y="4420054"/>
                </a:cubicBezTo>
                <a:cubicBezTo>
                  <a:pt x="4764193" y="4512739"/>
                  <a:pt x="4505557" y="4473661"/>
                  <a:pt x="4304127" y="4609933"/>
                </a:cubicBezTo>
                <a:cubicBezTo>
                  <a:pt x="4332491" y="4652018"/>
                  <a:pt x="4372871" y="4629473"/>
                  <a:pt x="4402677" y="4624463"/>
                </a:cubicBezTo>
                <a:cubicBezTo>
                  <a:pt x="4598338" y="4590394"/>
                  <a:pt x="5297331" y="4651016"/>
                  <a:pt x="5398287" y="4608430"/>
                </a:cubicBezTo>
                <a:cubicBezTo>
                  <a:pt x="5460301" y="4582379"/>
                  <a:pt x="5525682" y="4569853"/>
                  <a:pt x="5592504" y="4585886"/>
                </a:cubicBezTo>
                <a:cubicBezTo>
                  <a:pt x="5656923" y="4601416"/>
                  <a:pt x="5640578" y="4819353"/>
                  <a:pt x="5411266" y="4964142"/>
                </a:cubicBezTo>
                <a:cubicBezTo>
                  <a:pt x="5378575" y="4984684"/>
                  <a:pt x="5524721" y="5014244"/>
                  <a:pt x="5480493" y="5031277"/>
                </a:cubicBezTo>
                <a:cubicBezTo>
                  <a:pt x="5445880" y="5044804"/>
                  <a:pt x="5276179" y="5037289"/>
                  <a:pt x="5233393" y="5047810"/>
                </a:cubicBezTo>
                <a:cubicBezTo>
                  <a:pt x="5216567" y="5052318"/>
                  <a:pt x="4701216" y="5221157"/>
                  <a:pt x="4750251" y="5256728"/>
                </a:cubicBezTo>
                <a:cubicBezTo>
                  <a:pt x="4896877" y="5363441"/>
                  <a:pt x="5388190" y="5558833"/>
                  <a:pt x="4508440" y="5624965"/>
                </a:cubicBezTo>
                <a:cubicBezTo>
                  <a:pt x="4536323" y="5663542"/>
                  <a:pt x="4613241" y="5638994"/>
                  <a:pt x="4602665" y="5706629"/>
                </a:cubicBezTo>
                <a:cubicBezTo>
                  <a:pt x="4485845" y="5743202"/>
                  <a:pt x="4350758" y="5741198"/>
                  <a:pt x="4215189" y="5797811"/>
                </a:cubicBezTo>
                <a:cubicBezTo>
                  <a:pt x="4276245" y="5838893"/>
                  <a:pt x="4346432" y="5813844"/>
                  <a:pt x="4407966" y="5826870"/>
                </a:cubicBezTo>
                <a:cubicBezTo>
                  <a:pt x="4373353" y="5878473"/>
                  <a:pt x="4313741" y="5870457"/>
                  <a:pt x="4265186" y="5881478"/>
                </a:cubicBezTo>
                <a:cubicBezTo>
                  <a:pt x="4220479" y="5892001"/>
                  <a:pt x="4125774" y="5981680"/>
                  <a:pt x="4145964" y="5977170"/>
                </a:cubicBezTo>
                <a:cubicBezTo>
                  <a:pt x="4332971" y="5937091"/>
                  <a:pt x="4522862" y="5948113"/>
                  <a:pt x="4710350" y="5909035"/>
                </a:cubicBezTo>
                <a:cubicBezTo>
                  <a:pt x="4772366" y="5896009"/>
                  <a:pt x="4842554" y="5870958"/>
                  <a:pt x="4870916" y="5949616"/>
                </a:cubicBezTo>
                <a:cubicBezTo>
                  <a:pt x="4879571" y="5972663"/>
                  <a:pt x="4873320" y="5980177"/>
                  <a:pt x="4960333" y="5949115"/>
                </a:cubicBezTo>
                <a:cubicBezTo>
                  <a:pt x="4994466" y="5937091"/>
                  <a:pt x="5039656" y="5924065"/>
                  <a:pt x="5073788" y="5953623"/>
                </a:cubicBezTo>
                <a:cubicBezTo>
                  <a:pt x="5052154" y="5990698"/>
                  <a:pt x="5010331" y="5979675"/>
                  <a:pt x="4979084" y="5990197"/>
                </a:cubicBezTo>
                <a:cubicBezTo>
                  <a:pt x="4896397" y="6017250"/>
                  <a:pt x="5180513" y="6120457"/>
                  <a:pt x="5100228" y="6151519"/>
                </a:cubicBezTo>
                <a:cubicBezTo>
                  <a:pt x="4935817" y="6215148"/>
                  <a:pt x="4832938" y="6196611"/>
                  <a:pt x="4666602" y="6266250"/>
                </a:cubicBezTo>
                <a:cubicBezTo>
                  <a:pt x="4723331" y="6264746"/>
                  <a:pt x="4706024" y="6288795"/>
                  <a:pt x="4762750" y="6288795"/>
                </a:cubicBezTo>
                <a:cubicBezTo>
                  <a:pt x="4788229" y="6288795"/>
                  <a:pt x="4815151" y="6294807"/>
                  <a:pt x="4815151" y="6322363"/>
                </a:cubicBezTo>
                <a:cubicBezTo>
                  <a:pt x="4815151" y="6348414"/>
                  <a:pt x="4516613" y="6491199"/>
                  <a:pt x="4558918" y="6504727"/>
                </a:cubicBezTo>
                <a:cubicBezTo>
                  <a:pt x="4674295" y="6541299"/>
                  <a:pt x="4970431" y="6429075"/>
                  <a:pt x="4899280" y="6480679"/>
                </a:cubicBezTo>
                <a:cubicBezTo>
                  <a:pt x="4791114" y="6559337"/>
                  <a:pt x="4774769" y="6574868"/>
                  <a:pt x="4692563" y="6586391"/>
                </a:cubicBezTo>
                <a:cubicBezTo>
                  <a:pt x="4621894" y="6596411"/>
                  <a:pt x="4373353" y="6816352"/>
                  <a:pt x="4303645" y="6834888"/>
                </a:cubicBezTo>
                <a:cubicBezTo>
                  <a:pt x="4288262" y="6838896"/>
                  <a:pt x="4291687" y="6845065"/>
                  <a:pt x="4307829" y="6852361"/>
                </a:cubicBezTo>
                <a:lnTo>
                  <a:pt x="4323786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8623946-B960-4488-A0CF-2F3D0157E5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3758" y="4050264"/>
            <a:ext cx="5552090" cy="1336081"/>
          </a:xfrm>
        </p:spPr>
        <p:txBody>
          <a:bodyPr anchor="b">
            <a:normAutofit/>
          </a:bodyPr>
          <a:lstStyle/>
          <a:p>
            <a:pPr algn="ctr"/>
            <a:r>
              <a:rPr lang="it-IT" dirty="0"/>
              <a:t>3 - Analisi manuale, time consuming!</a:t>
            </a:r>
          </a:p>
        </p:txBody>
      </p:sp>
    </p:spTree>
    <p:extLst>
      <p:ext uri="{BB962C8B-B14F-4D97-AF65-F5344CB8AC3E}">
        <p14:creationId xmlns:p14="http://schemas.microsoft.com/office/powerpoint/2010/main" val="28406955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72ED5-9A7A-4D62-9CD5-CB7028A1C5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Technical Requirements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4CF278-6132-41AC-9528-19A8978F75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La soluzione deve essere facile da manutere: Babbo Natale e gli elfi non sono molto tecnologici!</a:t>
            </a:r>
          </a:p>
          <a:p>
            <a:r>
              <a:rPr lang="it-IT" dirty="0"/>
              <a:t>Facile da scalare</a:t>
            </a:r>
          </a:p>
          <a:p>
            <a:r>
              <a:rPr lang="it-IT" dirty="0"/>
              <a:t>Utilizzare il più possibile tecnologie PaaS/serverless</a:t>
            </a:r>
          </a:p>
        </p:txBody>
      </p:sp>
      <p:pic>
        <p:nvPicPr>
          <p:cNvPr id="7" name="Picture 6" descr="A person in a santa suit using a computer&#10;&#10;Description automatically generated with medium confidence">
            <a:extLst>
              <a:ext uri="{FF2B5EF4-FFF2-40B4-BE49-F238E27FC236}">
                <a16:creationId xmlns:a16="http://schemas.microsoft.com/office/drawing/2014/main" id="{236F32C0-BDBC-4343-98C9-8F7DA21594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096000" y="2873667"/>
            <a:ext cx="5820355" cy="3882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63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BFA73-4867-415D-A344-1E18898B36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406" y="6110953"/>
            <a:ext cx="4150581" cy="1494094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4000" kern="1200" dirty="0" err="1">
                <a:latin typeface="+mj-lt"/>
                <a:ea typeface="+mj-ea"/>
                <a:cs typeface="+mj-cs"/>
              </a:rPr>
              <a:t>Soluzione</a:t>
            </a:r>
            <a:r>
              <a:rPr lang="en-US" sz="4000" kern="1200" dirty="0">
                <a:latin typeface="+mj-lt"/>
                <a:ea typeface="+mj-ea"/>
                <a:cs typeface="+mj-cs"/>
              </a:rPr>
              <a:t> </a:t>
            </a:r>
            <a:r>
              <a:rPr lang="en-US" sz="4000" kern="1200" dirty="0" err="1">
                <a:latin typeface="+mj-lt"/>
                <a:ea typeface="+mj-ea"/>
                <a:cs typeface="+mj-cs"/>
              </a:rPr>
              <a:t>Proposta</a:t>
            </a:r>
            <a:endParaRPr lang="en-US" sz="4000" kern="1200" dirty="0">
              <a:latin typeface="+mj-lt"/>
              <a:ea typeface="+mj-ea"/>
              <a:cs typeface="+mj-cs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F307371-6C48-41F6-9AFC-24C9E201C0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5982" y="1265872"/>
            <a:ext cx="7134225" cy="4086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BC6192B8-E58F-4AB5-B456-F1D5082E9ED1}"/>
              </a:ext>
            </a:extLst>
          </p:cNvPr>
          <p:cNvGrpSpPr/>
          <p:nvPr/>
        </p:nvGrpSpPr>
        <p:grpSpPr>
          <a:xfrm>
            <a:off x="609131" y="3759096"/>
            <a:ext cx="2386124" cy="1143620"/>
            <a:chOff x="609131" y="4021489"/>
            <a:chExt cx="2386124" cy="1143620"/>
          </a:xfrm>
        </p:grpSpPr>
        <p:pic>
          <p:nvPicPr>
            <p:cNvPr id="10" name="Picture 9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8098C478-771E-41D3-A4AE-25EAC3F49FB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 rot="548106">
              <a:off x="2298469" y="4326927"/>
              <a:ext cx="696786" cy="838182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D864E45-A355-46FE-B188-85455AA07263}"/>
                </a:ext>
              </a:extLst>
            </p:cNvPr>
            <p:cNvSpPr txBox="1"/>
            <p:nvPr/>
          </p:nvSpPr>
          <p:spPr>
            <a:xfrm rot="20357844">
              <a:off x="609131" y="4021489"/>
              <a:ext cx="2320724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600" dirty="0">
                  <a:latin typeface="Ink Free" panose="03080402000500000000" pitchFamily="66" charset="0"/>
                </a:rPr>
                <a:t>La letterina</a:t>
              </a:r>
            </a:p>
            <a:p>
              <a:pPr algn="ctr"/>
              <a:r>
                <a:rPr lang="it-IT" sz="1600" dirty="0">
                  <a:latin typeface="Ink Free" panose="03080402000500000000" pitchFamily="66" charset="0"/>
                </a:rPr>
                <a:t>può arrivare da</a:t>
              </a:r>
            </a:p>
            <a:p>
              <a:pPr algn="ctr"/>
              <a:r>
                <a:rPr lang="it-IT" sz="1600" dirty="0">
                  <a:latin typeface="Ink Free" panose="03080402000500000000" pitchFamily="66" charset="0"/>
                </a:rPr>
                <a:t>fonti eterogenee...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A8523053-8193-42BD-A588-C8E47D847D13}"/>
              </a:ext>
            </a:extLst>
          </p:cNvPr>
          <p:cNvGrpSpPr/>
          <p:nvPr/>
        </p:nvGrpSpPr>
        <p:grpSpPr>
          <a:xfrm>
            <a:off x="4466890" y="3636798"/>
            <a:ext cx="2305640" cy="1485192"/>
            <a:chOff x="4234635" y="3905196"/>
            <a:chExt cx="2320724" cy="1667591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F73F62A-3C7F-4A0E-945C-B7BFB93FE89B}"/>
                </a:ext>
              </a:extLst>
            </p:cNvPr>
            <p:cNvSpPr txBox="1"/>
            <p:nvPr/>
          </p:nvSpPr>
          <p:spPr>
            <a:xfrm rot="20357844">
              <a:off x="4234635" y="5192655"/>
              <a:ext cx="2320724" cy="3801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600" dirty="0">
                  <a:latin typeface="Ink Free" panose="03080402000500000000" pitchFamily="66" charset="0"/>
                </a:rPr>
                <a:t>...Ma finisce sempre qui!</a:t>
              </a:r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A80275D8-3BB0-471A-A1C2-952BE5B8388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  <a:ext uri="{837473B0-CC2E-450A-ABE3-18F120FF3D39}">
                  <a1611:picAttrSrcUrl xmlns:a1611="http://schemas.microsoft.com/office/drawing/2016/11/main" r:id="rId8"/>
                </a:ext>
              </a:extLst>
            </a:blip>
            <a:stretch>
              <a:fillRect/>
            </a:stretch>
          </p:blipFill>
          <p:spPr>
            <a:xfrm rot="19436036">
              <a:off x="5032446" y="3905196"/>
              <a:ext cx="1003384" cy="1003384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1061425-22B4-4E88-9C4F-1DAFEEB13804}"/>
              </a:ext>
            </a:extLst>
          </p:cNvPr>
          <p:cNvGrpSpPr/>
          <p:nvPr/>
        </p:nvGrpSpPr>
        <p:grpSpPr>
          <a:xfrm>
            <a:off x="6114363" y="415072"/>
            <a:ext cx="2320724" cy="1025943"/>
            <a:chOff x="6114363" y="415072"/>
            <a:chExt cx="2320724" cy="1025943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9E8413A-85F7-414F-95CE-6B1C864FD97A}"/>
                </a:ext>
              </a:extLst>
            </p:cNvPr>
            <p:cNvSpPr txBox="1"/>
            <p:nvPr/>
          </p:nvSpPr>
          <p:spPr>
            <a:xfrm rot="878386">
              <a:off x="6114363" y="415072"/>
              <a:ext cx="232072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600" dirty="0">
                  <a:latin typeface="Ink Free" panose="03080402000500000000" pitchFamily="66" charset="0"/>
                </a:rPr>
                <a:t>Viene analizzata...</a:t>
              </a:r>
            </a:p>
          </p:txBody>
        </p:sp>
        <p:pic>
          <p:nvPicPr>
            <p:cNvPr id="15" name="Picture 14" descr="Shape, circle&#10;&#10;Description automatically generated">
              <a:extLst>
                <a:ext uri="{FF2B5EF4-FFF2-40B4-BE49-F238E27FC236}">
                  <a16:creationId xmlns:a16="http://schemas.microsoft.com/office/drawing/2014/main" id="{8F81AEAB-291A-4118-809A-1DA62E80A62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837473B0-CC2E-450A-ABE3-18F120FF3D39}">
                  <a1611:picAttrSrcUrl xmlns:a1611="http://schemas.microsoft.com/office/drawing/2016/11/main" r:id="rId10"/>
                </a:ext>
              </a:extLst>
            </a:blip>
            <a:stretch>
              <a:fillRect/>
            </a:stretch>
          </p:blipFill>
          <p:spPr>
            <a:xfrm rot="4704301">
              <a:off x="6559804" y="792359"/>
              <a:ext cx="750834" cy="546478"/>
            </a:xfrm>
            <a:prstGeom prst="rect">
              <a:avLst/>
            </a:prstGeom>
          </p:spPr>
        </p:pic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625DB262-B30F-416C-BB6F-8EAA2D8A6750}"/>
              </a:ext>
            </a:extLst>
          </p:cNvPr>
          <p:cNvGrpSpPr/>
          <p:nvPr/>
        </p:nvGrpSpPr>
        <p:grpSpPr>
          <a:xfrm>
            <a:off x="8614071" y="2405803"/>
            <a:ext cx="2320724" cy="1434547"/>
            <a:chOff x="8614071" y="2405803"/>
            <a:chExt cx="2320724" cy="1434547"/>
          </a:xfrm>
        </p:grpSpPr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8B3DB382-EC61-4391-ABFC-71F848300E4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837473B0-CC2E-450A-ABE3-18F120FF3D39}">
                  <a1611:picAttrSrcUrl xmlns:a1611="http://schemas.microsoft.com/office/drawing/2016/11/main" r:id="rId12"/>
                </a:ext>
              </a:extLst>
            </a:blip>
            <a:stretch>
              <a:fillRect/>
            </a:stretch>
          </p:blipFill>
          <p:spPr>
            <a:xfrm rot="19496074">
              <a:off x="9141568" y="2405803"/>
              <a:ext cx="638838" cy="845350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9DCE833-8111-4589-90D7-257B48FD24B7}"/>
                </a:ext>
              </a:extLst>
            </p:cNvPr>
            <p:cNvSpPr txBox="1"/>
            <p:nvPr/>
          </p:nvSpPr>
          <p:spPr>
            <a:xfrm rot="878386">
              <a:off x="8614071" y="3255575"/>
              <a:ext cx="232072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600" dirty="0">
                  <a:latin typeface="Ink Free" panose="03080402000500000000" pitchFamily="66" charset="0"/>
                </a:rPr>
                <a:t>... e arriva alla</a:t>
              </a:r>
            </a:p>
            <a:p>
              <a:pPr algn="ctr"/>
              <a:r>
                <a:rPr lang="it-IT" sz="1600" dirty="0">
                  <a:latin typeface="Ink Free" panose="03080402000500000000" pitchFamily="66" charset="0"/>
                </a:rPr>
                <a:t>Base dati...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3850A29A-B805-4F3A-B5B0-EBAE8A0B673A}"/>
              </a:ext>
            </a:extLst>
          </p:cNvPr>
          <p:cNvGrpSpPr/>
          <p:nvPr/>
        </p:nvGrpSpPr>
        <p:grpSpPr>
          <a:xfrm>
            <a:off x="8071491" y="5505294"/>
            <a:ext cx="2320724" cy="1087431"/>
            <a:chOff x="8071491" y="5505294"/>
            <a:chExt cx="2320724" cy="1087431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4C805585-DF69-4922-9D9D-AEA8C38E4D9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 rot="7809815">
              <a:off x="8208271" y="5505294"/>
              <a:ext cx="849735" cy="849735"/>
            </a:xfrm>
            <a:prstGeom prst="rect">
              <a:avLst/>
            </a:prstGeom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A0FF9F9-706E-4324-AEE3-1D59239EFC19}"/>
                </a:ext>
              </a:extLst>
            </p:cNvPr>
            <p:cNvSpPr txBox="1"/>
            <p:nvPr/>
          </p:nvSpPr>
          <p:spPr>
            <a:xfrm rot="20104815">
              <a:off x="8071491" y="6007950"/>
              <a:ext cx="232072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600" dirty="0">
                  <a:latin typeface="Ink Free" panose="03080402000500000000" pitchFamily="66" charset="0"/>
                </a:rPr>
                <a:t>... Dove viene gestita </a:t>
              </a:r>
            </a:p>
            <a:p>
              <a:pPr algn="ctr"/>
              <a:r>
                <a:rPr lang="it-IT" sz="1600" dirty="0">
                  <a:latin typeface="Ink Free" panose="03080402000500000000" pitchFamily="66" charset="0"/>
                </a:rPr>
                <a:t>dagli elfi!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61E3E6EC-41B1-4E09-951A-F321C36E1A2C}"/>
              </a:ext>
            </a:extLst>
          </p:cNvPr>
          <p:cNvGrpSpPr/>
          <p:nvPr/>
        </p:nvGrpSpPr>
        <p:grpSpPr>
          <a:xfrm>
            <a:off x="9432205" y="625904"/>
            <a:ext cx="2619663" cy="830997"/>
            <a:chOff x="9432205" y="625904"/>
            <a:chExt cx="2619663" cy="830997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A24ADA12-D78A-4CFB-A2AB-4E41E72C08AC}"/>
                </a:ext>
              </a:extLst>
            </p:cNvPr>
            <p:cNvSpPr txBox="1"/>
            <p:nvPr/>
          </p:nvSpPr>
          <p:spPr>
            <a:xfrm rot="878386">
              <a:off x="9731144" y="625904"/>
              <a:ext cx="232072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600" dirty="0">
                  <a:latin typeface="Ink Free" panose="03080402000500000000" pitchFamily="66" charset="0"/>
                </a:rPr>
                <a:t>Babbo Natale sempre</a:t>
              </a:r>
            </a:p>
            <a:p>
              <a:pPr algn="ctr"/>
              <a:r>
                <a:rPr lang="it-IT" sz="1600" dirty="0">
                  <a:latin typeface="Ink Free" panose="03080402000500000000" pitchFamily="66" charset="0"/>
                </a:rPr>
                <a:t>Sul pezzo grazie alle</a:t>
              </a:r>
            </a:p>
            <a:p>
              <a:pPr algn="ctr"/>
              <a:r>
                <a:rPr lang="it-IT" sz="1600" dirty="0">
                  <a:latin typeface="Ink Free" panose="03080402000500000000" pitchFamily="66" charset="0"/>
                </a:rPr>
                <a:t>Dashboard!</a:t>
              </a:r>
            </a:p>
          </p:txBody>
        </p:sp>
        <p:pic>
          <p:nvPicPr>
            <p:cNvPr id="42" name="Picture 41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8B043639-AB5B-44D6-B289-7571FB6B3B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 rot="548106" flipH="1" flipV="1">
              <a:off x="9432205" y="685697"/>
              <a:ext cx="463193" cy="55718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60103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496</Words>
  <Application>Microsoft Office PowerPoint</Application>
  <PresentationFormat>Widescreen</PresentationFormat>
  <Paragraphs>141</Paragraphs>
  <Slides>22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1" baseType="lpstr">
      <vt:lpstr>Arial</vt:lpstr>
      <vt:lpstr>Bahnschrift SemiCondensed</vt:lpstr>
      <vt:lpstr>Bebas Neue</vt:lpstr>
      <vt:lpstr>Calibri</vt:lpstr>
      <vt:lpstr>Calibri Light</vt:lpstr>
      <vt:lpstr>Ink Free</vt:lpstr>
      <vt:lpstr>Open Sans</vt:lpstr>
      <vt:lpstr>Raleway</vt:lpstr>
      <vt:lpstr>Tema di Office</vt:lpstr>
      <vt:lpstr>PowerPoint Presentation</vt:lpstr>
      <vt:lpstr>Come modernizzare il sistema di raccolta delle letterine di Babbo Natale!</vt:lpstr>
      <vt:lpstr>PowerPoint Presentation</vt:lpstr>
      <vt:lpstr>Help!</vt:lpstr>
      <vt:lpstr>1 - Popolazione in continuo aumento!</vt:lpstr>
      <vt:lpstr>2 - Addio care vecchie lettere...</vt:lpstr>
      <vt:lpstr>3 - Analisi manuale, time consuming!</vt:lpstr>
      <vt:lpstr>Technical Requirements</vt:lpstr>
      <vt:lpstr>Soluzione Proposta</vt:lpstr>
      <vt:lpstr>Welcome, Azure Cognitive Service for Language!</vt:lpstr>
      <vt:lpstr>Language Service Features</vt:lpstr>
      <vt:lpstr>La famiglia del Natural Language Processing</vt:lpstr>
      <vt:lpstr>Named Entity Recognition (NER)</vt:lpstr>
      <vt:lpstr>DEMO</vt:lpstr>
      <vt:lpstr>Santa loves Logic Apps!</vt:lpstr>
      <vt:lpstr>Everything starts with a Trigger...</vt:lpstr>
      <vt:lpstr>DEMO</vt:lpstr>
      <vt:lpstr>From Json to Table</vt:lpstr>
      <vt:lpstr>OLTP vs OLAP</vt:lpstr>
      <vt:lpstr>DEMO</vt:lpstr>
      <vt:lpstr>PowerPoint Presentation</vt:lpstr>
      <vt:lpstr>DOMANDE E RISPOSTE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Carmine Alfano</dc:creator>
  <cp:lastModifiedBy>Villa, Laura</cp:lastModifiedBy>
  <cp:revision>41</cp:revision>
  <dcterms:created xsi:type="dcterms:W3CDTF">2018-11-12T16:34:34Z</dcterms:created>
  <dcterms:modified xsi:type="dcterms:W3CDTF">2021-12-20T08:00:50Z</dcterms:modified>
</cp:coreProperties>
</file>